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6" r:id="rId1"/>
  </p:sldMasterIdLst>
  <p:notesMasterIdLst>
    <p:notesMasterId r:id="rId8"/>
  </p:notesMasterIdLst>
  <p:sldIdLst>
    <p:sldId id="308" r:id="rId2"/>
    <p:sldId id="257" r:id="rId3"/>
    <p:sldId id="305" r:id="rId4"/>
    <p:sldId id="259" r:id="rId5"/>
    <p:sldId id="306" r:id="rId6"/>
    <p:sldId id="307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5BAF3D-2BDB-4683-8864-CDF6E424EB64}">
  <a:tblStyle styleId="{3B5BAF3D-2BDB-4683-8864-CDF6E424EB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7998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06952b2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f06952b2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3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06952b2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f06952b2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22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06952b2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f06952b2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79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ee660b8f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ee660b8f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7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ee660b8f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ee660b8f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4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ee660b8f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ee660b8f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28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698213" y="1102850"/>
            <a:ext cx="4289100" cy="23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-124750"/>
            <a:ext cx="1621500" cy="53931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698225" y="3244238"/>
            <a:ext cx="2474100" cy="79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968806"/>
            <a:ext cx="7704000" cy="3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ork Sans"/>
              <a:buAutoNum type="arabicPeriod"/>
              <a:defRPr sz="13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_1_2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7" y="95250"/>
            <a:ext cx="864096" cy="1047868"/>
          </a:xfrm>
          <a:prstGeom prst="rect">
            <a:avLst/>
          </a:prstGeom>
        </p:spPr>
      </p:pic>
      <p:sp>
        <p:nvSpPr>
          <p:cNvPr id="9" name="Google Shape;274;p41"/>
          <p:cNvSpPr txBox="1">
            <a:spLocks/>
          </p:cNvSpPr>
          <p:nvPr/>
        </p:nvSpPr>
        <p:spPr>
          <a:xfrm>
            <a:off x="924993" y="1648482"/>
            <a:ext cx="7495200" cy="14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algn="ctr">
              <a:buSzPts val="990"/>
            </a:pPr>
            <a:r>
              <a:rPr lang="ru-RU" sz="2000" dirty="0" smtClean="0"/>
              <a:t>Международная Ассамблея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«Каспийский диалог»</a:t>
            </a:r>
          </a:p>
          <a:p>
            <a:pPr algn="ctr">
              <a:buSzPts val="990"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/>
              <a:t>Вступительное слово на пленарной сессии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«Каспийский диалог – развитие в новых условиях»</a:t>
            </a:r>
          </a:p>
          <a:p>
            <a:pPr algn="ctr">
              <a:buSzPts val="990"/>
            </a:pPr>
            <a:endParaRPr lang="ru-RU" sz="2000" dirty="0" smtClean="0"/>
          </a:p>
          <a:p>
            <a:pPr marL="0" lvl="0" indent="0" algn="ctr"/>
            <a:r>
              <a:rPr lang="ru-RU" sz="2400" dirty="0" err="1"/>
              <a:t>Хабриева</a:t>
            </a:r>
            <a:r>
              <a:rPr lang="ru-RU" sz="2400" dirty="0"/>
              <a:t> Талия </a:t>
            </a:r>
            <a:r>
              <a:rPr lang="ru-RU" sz="2400" dirty="0" err="1"/>
              <a:t>Ярулловна</a:t>
            </a:r>
            <a:endParaRPr lang="en-US" sz="2400" dirty="0"/>
          </a:p>
          <a:p>
            <a:pPr marL="0" lvl="0" indent="0" algn="ctr"/>
            <a:r>
              <a:rPr lang="en-US" sz="2000" dirty="0"/>
              <a:t/>
            </a:r>
            <a:br>
              <a:rPr lang="en-US" sz="2000" dirty="0"/>
            </a:br>
            <a:r>
              <a:rPr lang="ru-RU" sz="1500" b="0" dirty="0" smtClean="0"/>
              <a:t>Директор Института законодательства и сравнительного правоведения при Правительстве Российской </a:t>
            </a:r>
            <a:r>
              <a:rPr lang="ru-RU" sz="1500" b="0" dirty="0" smtClean="0"/>
              <a:t>Федерации,</a:t>
            </a:r>
            <a:r>
              <a:rPr lang="ru-RU" sz="1500" b="0" dirty="0"/>
              <a:t> </a:t>
            </a:r>
            <a:r>
              <a:rPr lang="ru-RU" sz="1500" b="0" dirty="0" smtClean="0"/>
              <a:t/>
            </a:r>
            <a:br>
              <a:rPr lang="ru-RU" sz="1500" b="0" dirty="0" smtClean="0"/>
            </a:br>
            <a:r>
              <a:rPr lang="ru-RU" sz="1500" b="0" dirty="0" smtClean="0"/>
              <a:t>заместитель </a:t>
            </a:r>
            <a:r>
              <a:rPr lang="ru-RU" sz="1500" b="0" dirty="0" smtClean="0"/>
              <a:t>Президента Российской академии </a:t>
            </a:r>
            <a:r>
              <a:rPr lang="ru-RU" sz="1500" b="0" dirty="0" smtClean="0"/>
              <a:t>наук,</a:t>
            </a:r>
            <a:r>
              <a:rPr lang="ru-RU" sz="1500" b="0" dirty="0"/>
              <a:t> </a:t>
            </a:r>
            <a:r>
              <a:rPr lang="ru-RU" sz="1500" b="0" dirty="0" smtClean="0"/>
              <a:t>Академик РАН,</a:t>
            </a:r>
            <a:br>
              <a:rPr lang="ru-RU" sz="1500" b="0" dirty="0" smtClean="0"/>
            </a:br>
            <a:r>
              <a:rPr lang="ru-RU" sz="1500" b="0" dirty="0"/>
              <a:t>действительный член Международной академии сравнительного права </a:t>
            </a:r>
            <a:r>
              <a:rPr lang="ru-RU" sz="1500" b="0" dirty="0" smtClean="0"/>
              <a:t/>
            </a:r>
            <a:br>
              <a:rPr lang="ru-RU" sz="1500" b="0" dirty="0" smtClean="0"/>
            </a:br>
            <a:r>
              <a:rPr lang="ru-RU" sz="1500" b="0" dirty="0" smtClean="0"/>
              <a:t>(</a:t>
            </a:r>
            <a:r>
              <a:rPr lang="en-US" sz="1500" b="0" dirty="0"/>
              <a:t>IACL</a:t>
            </a:r>
            <a:r>
              <a:rPr lang="ru-RU" sz="1500" b="0" dirty="0"/>
              <a:t>, штаб-квартира – Париж, Франция</a:t>
            </a:r>
            <a:r>
              <a:rPr lang="ru-RU" sz="1500" b="0" dirty="0" smtClean="0"/>
              <a:t>),</a:t>
            </a:r>
            <a:r>
              <a:rPr lang="ru-RU" sz="1500" b="0" dirty="0" smtClean="0"/>
              <a:t/>
            </a:r>
            <a:br>
              <a:rPr lang="ru-RU" sz="1500" b="0" dirty="0" smtClean="0"/>
            </a:br>
            <a:r>
              <a:rPr lang="ru-RU" sz="1500" b="0" dirty="0" smtClean="0"/>
              <a:t>Заслуженный </a:t>
            </a:r>
            <a:r>
              <a:rPr lang="ru-RU" sz="1500" b="0" dirty="0"/>
              <a:t>деятель науки Российской </a:t>
            </a:r>
            <a:r>
              <a:rPr lang="ru-RU" sz="1500" b="0" dirty="0" smtClean="0"/>
              <a:t>Федерации, </a:t>
            </a:r>
            <a:br>
              <a:rPr lang="ru-RU" sz="1500" b="0" dirty="0" smtClean="0"/>
            </a:br>
            <a:r>
              <a:rPr lang="ru-RU" sz="1500" b="0" dirty="0" smtClean="0"/>
              <a:t>Заслуженный </a:t>
            </a:r>
            <a:r>
              <a:rPr lang="ru-RU" sz="1500" b="0" dirty="0"/>
              <a:t>юрист Российской Федерации, </a:t>
            </a:r>
            <a:r>
              <a:rPr lang="ru-RU" sz="1500" b="0" dirty="0" smtClean="0"/>
              <a:t/>
            </a:r>
            <a:br>
              <a:rPr lang="ru-RU" sz="1500" b="0" dirty="0" smtClean="0"/>
            </a:br>
            <a:r>
              <a:rPr lang="ru-RU" sz="1500" b="0" dirty="0" smtClean="0"/>
              <a:t>Заслуженный </a:t>
            </a:r>
            <a:r>
              <a:rPr lang="ru-RU" sz="1500" b="0" dirty="0"/>
              <a:t>юрист Республики Татарстан</a:t>
            </a:r>
            <a:r>
              <a:rPr lang="ru-RU" sz="1500" b="0" dirty="0"/>
              <a:t>, </a:t>
            </a:r>
            <a:r>
              <a:rPr lang="ru-RU" sz="1500" b="0" dirty="0" smtClean="0"/>
              <a:t/>
            </a:r>
            <a:br>
              <a:rPr lang="ru-RU" sz="1500" b="0" dirty="0" smtClean="0"/>
            </a:br>
            <a:r>
              <a:rPr lang="ru-RU" sz="1500" b="0" dirty="0" smtClean="0"/>
              <a:t>доктор </a:t>
            </a:r>
            <a:r>
              <a:rPr lang="ru-RU" sz="1500" b="0" dirty="0"/>
              <a:t>юридических наук, </a:t>
            </a:r>
            <a:r>
              <a:rPr lang="ru-RU" sz="1500" b="0" dirty="0" smtClean="0"/>
              <a:t>профессор</a:t>
            </a:r>
            <a:endParaRPr lang="ru-RU" sz="15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6289" y="4778280"/>
            <a:ext cx="21419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11 мая 2022 года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1864156"/>
            <a:ext cx="2794000" cy="2794000"/>
          </a:xfrm>
          <a:prstGeom prst="rect">
            <a:avLst/>
          </a:prstGeom>
        </p:spPr>
      </p:pic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-80100" y="1612336"/>
            <a:ext cx="6296750" cy="3546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ru-RU" dirty="0" smtClean="0"/>
              <a:t>       Конвенция </a:t>
            </a:r>
            <a:r>
              <a:rPr lang="ru-RU" b="1" dirty="0"/>
              <a:t>акцентирует внимание на установлении ключевых 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принципов</a:t>
            </a:r>
            <a:r>
              <a:rPr lang="ru-RU" b="1" dirty="0"/>
              <a:t>:</a:t>
            </a:r>
            <a:endParaRPr lang="en-US" b="1" dirty="0"/>
          </a:p>
          <a:p>
            <a:pPr algn="just"/>
            <a:r>
              <a:rPr lang="ru-RU" b="1" dirty="0" smtClean="0"/>
              <a:t>военно-политического </a:t>
            </a:r>
            <a:r>
              <a:rPr lang="ru-RU" b="1" dirty="0"/>
              <a:t>сотрудничества</a:t>
            </a:r>
            <a:r>
              <a:rPr lang="ru-RU" dirty="0"/>
              <a:t> (уважение суверенитета, территориальной </a:t>
            </a:r>
            <a:r>
              <a:rPr lang="ru-RU" dirty="0" smtClean="0"/>
              <a:t>целостности</a:t>
            </a:r>
            <a:r>
              <a:rPr lang="ru-RU" dirty="0"/>
              <a:t>, независимости, суверенного равенства государств, неприменения силы или угрозы силой и др.), </a:t>
            </a:r>
            <a:endParaRPr lang="en-US" dirty="0" smtClean="0"/>
          </a:p>
          <a:p>
            <a:pPr algn="just"/>
            <a:r>
              <a:rPr lang="ru-RU" b="1" dirty="0" smtClean="0"/>
              <a:t>сотрудничества </a:t>
            </a:r>
            <a:r>
              <a:rPr lang="ru-RU" b="1" dirty="0"/>
              <a:t>в области безопасности</a:t>
            </a:r>
            <a:r>
              <a:rPr lang="ru-RU" dirty="0"/>
              <a:t> (недопущение агрессии и противодействие терроризму; меры доверия в сфере военной деятельности; запрет присутствия иностранных вооруженных сил; безопасность мореплавания и др.), </a:t>
            </a:r>
          </a:p>
          <a:p>
            <a:pPr algn="just"/>
            <a:r>
              <a:rPr lang="ru-RU" b="1" dirty="0"/>
              <a:t>экономического сотрудничества</a:t>
            </a:r>
            <a:r>
              <a:rPr lang="ru-RU" dirty="0"/>
              <a:t> (установлены правила судоходства по Каспийскому морю, право на свободный доступ из Каспийского моря к другим морям, Мировому океану и обратно и др.),</a:t>
            </a:r>
          </a:p>
          <a:p>
            <a:pPr algn="just"/>
            <a:r>
              <a:rPr lang="ru-RU" dirty="0"/>
              <a:t> </a:t>
            </a:r>
            <a:r>
              <a:rPr lang="ru-RU" b="1" dirty="0"/>
              <a:t>сотрудничества в социальной области</a:t>
            </a:r>
            <a:r>
              <a:rPr lang="ru-RU" dirty="0"/>
              <a:t> (защита и сохранение экологической системы Каспийского моря и всех ее компонентов, право на проведение научно-исследовательской деятельности и др.). </a:t>
            </a:r>
          </a:p>
        </p:txBody>
      </p:sp>
      <p:sp>
        <p:nvSpPr>
          <p:cNvPr id="281" name="Google Shape;281;p42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400" dirty="0"/>
              <a:t>В отличие от ранее заключаемых международных соглашений, регулирующих отдельные вопросы отраслевого сотрудничества в регионе (защита морской среды Каспийского моря, предупреждение и ликвидация чрезвычайных ситуаций в Каспийском море, гидрометеорология и т.д.) </a:t>
            </a:r>
          </a:p>
        </p:txBody>
      </p:sp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7" y="95250"/>
            <a:ext cx="864096" cy="1047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6703" y="228600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C01E4E3-81F6-4A44-A1D7-6C49F2519100}" type="slidenum">
              <a:rPr lang="ru-RU" smtClean="0">
                <a:solidFill>
                  <a:schemeClr val="accent2"/>
                </a:solidFill>
              </a:rPr>
              <a:t>2</a:t>
            </a:fld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86297" y="1133906"/>
            <a:ext cx="8987853" cy="3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Рамочную </a:t>
            </a:r>
            <a:r>
              <a:rPr lang="ru-RU" sz="1050" dirty="0">
                <a:solidFill>
                  <a:schemeClr val="tx1"/>
                </a:solidFill>
              </a:rPr>
              <a:t>конвенцию по защите морской среды Каспийского моря 2003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Соглашении о сотрудничестве в сфере безопасности на Каспийском море 2010 г.,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Соглашение </a:t>
            </a:r>
            <a:r>
              <a:rPr lang="ru-RU" sz="1050" dirty="0">
                <a:solidFill>
                  <a:schemeClr val="tx1"/>
                </a:solidFill>
              </a:rPr>
              <a:t>о сотрудничестве в области гидрометеорологии Каспийского моря 2014 г,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о сохранении и рациональном использовании водных биологических ресурсов Каспийского моря 2014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о сотрудничестве в сфере предупреждения и ликвидации чрезвычайных ситуаций в Каспийском море 2014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между правительствами прикаспийских государств о торгово-экономическом сотрудничестве 2018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между правительствами прикаспийских государств о сотрудничестве в области транспорта 2018 г.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Конвенция также предусматривает в развитие своих положений заключение новых многосторонних и двусторонних соглашений.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К подписанию подготовлены: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Межправительственное соглашение о предотвращении инцидентов на Каспийском море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Т</a:t>
            </a:r>
            <a:r>
              <a:rPr lang="ru-RU" sz="1050" dirty="0" smtClean="0">
                <a:solidFill>
                  <a:schemeClr val="tx1"/>
                </a:solidFill>
              </a:rPr>
              <a:t>ри </a:t>
            </a:r>
            <a:r>
              <a:rPr lang="ru-RU" sz="1050" dirty="0">
                <a:solidFill>
                  <a:schemeClr val="tx1"/>
                </a:solidFill>
              </a:rPr>
              <a:t>протокола к Соглашению о сотрудничестве в сфере безопасности на Каспийском море от 2010 года по борьбе с терроризмом, с организованной преступностью и о взаимодействии пограничных ведомств</a:t>
            </a:r>
            <a:r>
              <a:rPr lang="ru-RU" sz="1050" dirty="0" smtClean="0">
                <a:solidFill>
                  <a:schemeClr val="tx1"/>
                </a:solidFill>
              </a:rPr>
              <a:t>.</a:t>
            </a:r>
            <a:r>
              <a:rPr lang="ru-RU" sz="1050" dirty="0">
                <a:solidFill>
                  <a:schemeClr val="tx1"/>
                </a:solidFill>
              </a:rPr>
              <a:t> Рамочную конвенцию по защите морской среды Каспийского моря 2003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Соглашении о сотрудничестве в сфере безопасности на Каспийском море 2010 г.,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Соглашение </a:t>
            </a:r>
            <a:r>
              <a:rPr lang="ru-RU" sz="1050" dirty="0">
                <a:solidFill>
                  <a:schemeClr val="tx1"/>
                </a:solidFill>
              </a:rPr>
              <a:t>о сотрудничестве в области гидрометеорологии Каспийского моря 2014 г,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о сохранении и рациональном использовании водных биологических ресурсов Каспийского моря 2014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о сотрудничестве в сфере предупреждения и ликвидации чрезвычайных ситуаций в Каспийском море 2014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между правительствами прикаспийских государств о торгово-экономическом сотрудничестве 2018 г.,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Соглашение между правительствами прикаспийских государств о сотрудничестве в области транспорта 2018 г.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Конвенция также предусматривает в развитие своих положений заключение новых многосторонних и двусторонних соглашений.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К подписанию подготовлены: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Межправительственное соглашение о предотвращении инцидентов на Каспийском море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Три </a:t>
            </a:r>
            <a:r>
              <a:rPr lang="ru-RU" sz="1050" dirty="0">
                <a:solidFill>
                  <a:schemeClr val="tx1"/>
                </a:solidFill>
              </a:rPr>
              <a:t>протокола к Соглашению о сотрудничестве в сфере безопасности на Каспийском море от 2010 года по борьбе с терроризмом, с организованной преступностью и о взаимодействии пограничных ведомств.</a:t>
            </a:r>
          </a:p>
          <a:p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81" name="Google Shape;281;p42"/>
          <p:cNvSpPr txBox="1">
            <a:spLocks noGrp="1"/>
          </p:cNvSpPr>
          <p:nvPr>
            <p:ph type="title"/>
          </p:nvPr>
        </p:nvSpPr>
        <p:spPr>
          <a:xfrm>
            <a:off x="840650" y="386684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400" dirty="0"/>
              <a:t>Конвенция интегрировала в единый международно-правовой комплекс ранее принятые отраслевые соглашения:</a:t>
            </a:r>
          </a:p>
        </p:txBody>
      </p:sp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97" y="86038"/>
            <a:ext cx="864096" cy="1047868"/>
          </a:xfrm>
          <a:prstGeom prst="rect">
            <a:avLst/>
          </a:prstGeom>
        </p:spPr>
      </p:pic>
      <p:grpSp>
        <p:nvGrpSpPr>
          <p:cNvPr id="5" name="Google Shape;372;p49"/>
          <p:cNvGrpSpPr/>
          <p:nvPr/>
        </p:nvGrpSpPr>
        <p:grpSpPr>
          <a:xfrm>
            <a:off x="8362672" y="1723659"/>
            <a:ext cx="363955" cy="386319"/>
            <a:chOff x="2535850" y="2138100"/>
            <a:chExt cx="329550" cy="349800"/>
          </a:xfrm>
        </p:grpSpPr>
        <p:sp>
          <p:nvSpPr>
            <p:cNvPr id="6" name="Google Shape;373;p49"/>
            <p:cNvSpPr/>
            <p:nvPr/>
          </p:nvSpPr>
          <p:spPr>
            <a:xfrm>
              <a:off x="2715100" y="2395825"/>
              <a:ext cx="88600" cy="64875"/>
            </a:xfrm>
            <a:custGeom>
              <a:avLst/>
              <a:gdLst/>
              <a:ahLst/>
              <a:cxnLst/>
              <a:rect l="l" t="t" r="r" b="b"/>
              <a:pathLst>
                <a:path w="3544" h="2595" extrusionOk="0">
                  <a:moveTo>
                    <a:pt x="2511" y="1005"/>
                  </a:moveTo>
                  <a:cubicBezTo>
                    <a:pt x="2720" y="1102"/>
                    <a:pt x="2887" y="1256"/>
                    <a:pt x="2999" y="1367"/>
                  </a:cubicBezTo>
                  <a:cubicBezTo>
                    <a:pt x="2887" y="1479"/>
                    <a:pt x="2707" y="1618"/>
                    <a:pt x="2511" y="1730"/>
                  </a:cubicBezTo>
                  <a:cubicBezTo>
                    <a:pt x="2455" y="1618"/>
                    <a:pt x="2428" y="1492"/>
                    <a:pt x="2428" y="1367"/>
                  </a:cubicBezTo>
                  <a:cubicBezTo>
                    <a:pt x="2428" y="1228"/>
                    <a:pt x="2455" y="1116"/>
                    <a:pt x="2511" y="1005"/>
                  </a:cubicBezTo>
                  <a:close/>
                  <a:moveTo>
                    <a:pt x="2121" y="879"/>
                  </a:moveTo>
                  <a:cubicBezTo>
                    <a:pt x="2050" y="1033"/>
                    <a:pt x="2022" y="1200"/>
                    <a:pt x="2022" y="1367"/>
                  </a:cubicBezTo>
                  <a:cubicBezTo>
                    <a:pt x="2022" y="1535"/>
                    <a:pt x="2050" y="1702"/>
                    <a:pt x="2121" y="1842"/>
                  </a:cubicBezTo>
                  <a:cubicBezTo>
                    <a:pt x="2093" y="1855"/>
                    <a:pt x="2065" y="1855"/>
                    <a:pt x="2050" y="1855"/>
                  </a:cubicBezTo>
                  <a:cubicBezTo>
                    <a:pt x="1646" y="1855"/>
                    <a:pt x="1269" y="1548"/>
                    <a:pt x="1088" y="1367"/>
                  </a:cubicBezTo>
                  <a:cubicBezTo>
                    <a:pt x="1269" y="1186"/>
                    <a:pt x="1646" y="879"/>
                    <a:pt x="2050" y="879"/>
                  </a:cubicBezTo>
                  <a:close/>
                  <a:moveTo>
                    <a:pt x="1883" y="0"/>
                  </a:moveTo>
                  <a:lnTo>
                    <a:pt x="1591" y="293"/>
                  </a:lnTo>
                  <a:lnTo>
                    <a:pt x="1786" y="488"/>
                  </a:lnTo>
                  <a:cubicBezTo>
                    <a:pt x="1367" y="586"/>
                    <a:pt x="1005" y="865"/>
                    <a:pt x="823" y="1061"/>
                  </a:cubicBezTo>
                  <a:cubicBezTo>
                    <a:pt x="670" y="921"/>
                    <a:pt x="447" y="726"/>
                    <a:pt x="168" y="600"/>
                  </a:cubicBezTo>
                  <a:lnTo>
                    <a:pt x="0" y="977"/>
                  </a:lnTo>
                  <a:cubicBezTo>
                    <a:pt x="224" y="1074"/>
                    <a:pt x="419" y="1241"/>
                    <a:pt x="544" y="1367"/>
                  </a:cubicBezTo>
                  <a:cubicBezTo>
                    <a:pt x="419" y="1479"/>
                    <a:pt x="224" y="1646"/>
                    <a:pt x="0" y="1758"/>
                  </a:cubicBezTo>
                  <a:lnTo>
                    <a:pt x="168" y="2134"/>
                  </a:lnTo>
                  <a:cubicBezTo>
                    <a:pt x="447" y="1995"/>
                    <a:pt x="670" y="1799"/>
                    <a:pt x="823" y="1660"/>
                  </a:cubicBezTo>
                  <a:cubicBezTo>
                    <a:pt x="949" y="1799"/>
                    <a:pt x="1172" y="1981"/>
                    <a:pt x="1437" y="2106"/>
                  </a:cubicBezTo>
                  <a:lnTo>
                    <a:pt x="1241" y="2301"/>
                  </a:lnTo>
                  <a:lnTo>
                    <a:pt x="1535" y="2595"/>
                  </a:lnTo>
                  <a:lnTo>
                    <a:pt x="1870" y="2246"/>
                  </a:lnTo>
                  <a:cubicBezTo>
                    <a:pt x="1925" y="2260"/>
                    <a:pt x="1981" y="2260"/>
                    <a:pt x="2050" y="2260"/>
                  </a:cubicBezTo>
                  <a:cubicBezTo>
                    <a:pt x="2818" y="2260"/>
                    <a:pt x="3417" y="1520"/>
                    <a:pt x="3432" y="1492"/>
                  </a:cubicBezTo>
                  <a:lnTo>
                    <a:pt x="3543" y="1367"/>
                  </a:lnTo>
                  <a:lnTo>
                    <a:pt x="3432" y="1241"/>
                  </a:lnTo>
                  <a:cubicBezTo>
                    <a:pt x="3417" y="1213"/>
                    <a:pt x="2985" y="683"/>
                    <a:pt x="2400" y="516"/>
                  </a:cubicBezTo>
                  <a:lnTo>
                    <a:pt x="1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4;p49"/>
            <p:cNvSpPr/>
            <p:nvPr/>
          </p:nvSpPr>
          <p:spPr>
            <a:xfrm>
              <a:off x="2582925" y="2249700"/>
              <a:ext cx="282475" cy="139500"/>
            </a:xfrm>
            <a:custGeom>
              <a:avLst/>
              <a:gdLst/>
              <a:ahLst/>
              <a:cxnLst/>
              <a:rect l="l" t="t" r="r" b="b"/>
              <a:pathLst>
                <a:path w="11299" h="5580" extrusionOk="0">
                  <a:moveTo>
                    <a:pt x="6599" y="891"/>
                  </a:moveTo>
                  <a:cubicBezTo>
                    <a:pt x="6650" y="891"/>
                    <a:pt x="6701" y="892"/>
                    <a:pt x="6752" y="893"/>
                  </a:cubicBezTo>
                  <a:cubicBezTo>
                    <a:pt x="8258" y="935"/>
                    <a:pt x="9653" y="1563"/>
                    <a:pt x="10657" y="2693"/>
                  </a:cubicBezTo>
                  <a:lnTo>
                    <a:pt x="10741" y="2790"/>
                  </a:lnTo>
                  <a:lnTo>
                    <a:pt x="10657" y="2888"/>
                  </a:lnTo>
                  <a:cubicBezTo>
                    <a:pt x="9653" y="4004"/>
                    <a:pt x="8258" y="4646"/>
                    <a:pt x="6752" y="4687"/>
                  </a:cubicBezTo>
                  <a:cubicBezTo>
                    <a:pt x="6716" y="4688"/>
                    <a:pt x="6680" y="4688"/>
                    <a:pt x="6644" y="4688"/>
                  </a:cubicBezTo>
                  <a:cubicBezTo>
                    <a:pt x="5178" y="4688"/>
                    <a:pt x="3811" y="4131"/>
                    <a:pt x="2777" y="3084"/>
                  </a:cubicBezTo>
                  <a:lnTo>
                    <a:pt x="2637" y="2957"/>
                  </a:lnTo>
                  <a:lnTo>
                    <a:pt x="753" y="4464"/>
                  </a:lnTo>
                  <a:cubicBezTo>
                    <a:pt x="1005" y="3348"/>
                    <a:pt x="1005" y="2219"/>
                    <a:pt x="753" y="1116"/>
                  </a:cubicBezTo>
                  <a:lnTo>
                    <a:pt x="753" y="1116"/>
                  </a:lnTo>
                  <a:lnTo>
                    <a:pt x="2637" y="2609"/>
                  </a:lnTo>
                  <a:lnTo>
                    <a:pt x="2777" y="2483"/>
                  </a:lnTo>
                  <a:cubicBezTo>
                    <a:pt x="3801" y="1459"/>
                    <a:pt x="5150" y="891"/>
                    <a:pt x="6599" y="891"/>
                  </a:cubicBezTo>
                  <a:close/>
                  <a:moveTo>
                    <a:pt x="0" y="0"/>
                  </a:moveTo>
                  <a:lnTo>
                    <a:pt x="196" y="629"/>
                  </a:lnTo>
                  <a:cubicBezTo>
                    <a:pt x="642" y="2037"/>
                    <a:pt x="642" y="3530"/>
                    <a:pt x="196" y="4938"/>
                  </a:cubicBezTo>
                  <a:lnTo>
                    <a:pt x="0" y="5580"/>
                  </a:lnTo>
                  <a:lnTo>
                    <a:pt x="0" y="5580"/>
                  </a:lnTo>
                  <a:lnTo>
                    <a:pt x="2609" y="3502"/>
                  </a:lnTo>
                  <a:cubicBezTo>
                    <a:pt x="3167" y="4018"/>
                    <a:pt x="3794" y="4423"/>
                    <a:pt x="4492" y="4687"/>
                  </a:cubicBezTo>
                  <a:cubicBezTo>
                    <a:pt x="5182" y="4966"/>
                    <a:pt x="5911" y="5093"/>
                    <a:pt x="6653" y="5093"/>
                  </a:cubicBezTo>
                  <a:cubicBezTo>
                    <a:pt x="6691" y="5093"/>
                    <a:pt x="6728" y="5093"/>
                    <a:pt x="6766" y="5092"/>
                  </a:cubicBezTo>
                  <a:cubicBezTo>
                    <a:pt x="7547" y="5064"/>
                    <a:pt x="8314" y="4897"/>
                    <a:pt x="9026" y="4576"/>
                  </a:cubicBezTo>
                  <a:cubicBezTo>
                    <a:pt x="9764" y="4241"/>
                    <a:pt x="10406" y="3766"/>
                    <a:pt x="10964" y="3153"/>
                  </a:cubicBezTo>
                  <a:lnTo>
                    <a:pt x="11299" y="2790"/>
                  </a:lnTo>
                  <a:lnTo>
                    <a:pt x="10964" y="2414"/>
                  </a:lnTo>
                  <a:cubicBezTo>
                    <a:pt x="10406" y="1800"/>
                    <a:pt x="9764" y="1326"/>
                    <a:pt x="9026" y="991"/>
                  </a:cubicBezTo>
                  <a:cubicBezTo>
                    <a:pt x="8314" y="670"/>
                    <a:pt x="7547" y="502"/>
                    <a:pt x="6766" y="489"/>
                  </a:cubicBezTo>
                  <a:cubicBezTo>
                    <a:pt x="6717" y="482"/>
                    <a:pt x="6668" y="478"/>
                    <a:pt x="6621" y="478"/>
                  </a:cubicBezTo>
                  <a:cubicBezTo>
                    <a:pt x="6574" y="478"/>
                    <a:pt x="6529" y="482"/>
                    <a:pt x="6487" y="489"/>
                  </a:cubicBezTo>
                  <a:lnTo>
                    <a:pt x="6026" y="28"/>
                  </a:lnTo>
                  <a:lnTo>
                    <a:pt x="5747" y="322"/>
                  </a:lnTo>
                  <a:lnTo>
                    <a:pt x="5942" y="517"/>
                  </a:lnTo>
                  <a:cubicBezTo>
                    <a:pt x="5790" y="530"/>
                    <a:pt x="5636" y="558"/>
                    <a:pt x="5496" y="586"/>
                  </a:cubicBezTo>
                  <a:lnTo>
                    <a:pt x="4938" y="28"/>
                  </a:lnTo>
                  <a:lnTo>
                    <a:pt x="4659" y="322"/>
                  </a:lnTo>
                  <a:lnTo>
                    <a:pt x="5022" y="698"/>
                  </a:lnTo>
                  <a:cubicBezTo>
                    <a:pt x="4841" y="754"/>
                    <a:pt x="4674" y="809"/>
                    <a:pt x="4492" y="880"/>
                  </a:cubicBezTo>
                  <a:cubicBezTo>
                    <a:pt x="3794" y="1144"/>
                    <a:pt x="3167" y="1549"/>
                    <a:pt x="2609" y="20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5;p49"/>
            <p:cNvSpPr/>
            <p:nvPr/>
          </p:nvSpPr>
          <p:spPr>
            <a:xfrm>
              <a:off x="2610125" y="2299225"/>
              <a:ext cx="26175" cy="16750"/>
            </a:xfrm>
            <a:custGeom>
              <a:avLst/>
              <a:gdLst/>
              <a:ahLst/>
              <a:cxnLst/>
              <a:rect l="l" t="t" r="r" b="b"/>
              <a:pathLst>
                <a:path w="1047" h="670" extrusionOk="0">
                  <a:moveTo>
                    <a:pt x="112" y="0"/>
                  </a:moveTo>
                  <a:lnTo>
                    <a:pt x="0" y="391"/>
                  </a:lnTo>
                  <a:lnTo>
                    <a:pt x="921" y="670"/>
                  </a:lnTo>
                  <a:lnTo>
                    <a:pt x="1047" y="27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6;p49"/>
            <p:cNvSpPr/>
            <p:nvPr/>
          </p:nvSpPr>
          <p:spPr>
            <a:xfrm>
              <a:off x="2610125" y="2322600"/>
              <a:ext cx="26175" cy="16750"/>
            </a:xfrm>
            <a:custGeom>
              <a:avLst/>
              <a:gdLst/>
              <a:ahLst/>
              <a:cxnLst/>
              <a:rect l="l" t="t" r="r" b="b"/>
              <a:pathLst>
                <a:path w="1047" h="670" extrusionOk="0">
                  <a:moveTo>
                    <a:pt x="921" y="0"/>
                  </a:moveTo>
                  <a:lnTo>
                    <a:pt x="0" y="279"/>
                  </a:lnTo>
                  <a:lnTo>
                    <a:pt x="112" y="670"/>
                  </a:lnTo>
                  <a:lnTo>
                    <a:pt x="1047" y="404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7;p49"/>
            <p:cNvSpPr/>
            <p:nvPr/>
          </p:nvSpPr>
          <p:spPr>
            <a:xfrm>
              <a:off x="2770900" y="2283175"/>
              <a:ext cx="17100" cy="72225"/>
            </a:xfrm>
            <a:custGeom>
              <a:avLst/>
              <a:gdLst/>
              <a:ahLst/>
              <a:cxnLst/>
              <a:rect l="l" t="t" r="r" b="b"/>
              <a:pathLst>
                <a:path w="684" h="2889" extrusionOk="0">
                  <a:moveTo>
                    <a:pt x="307" y="0"/>
                  </a:moveTo>
                  <a:cubicBezTo>
                    <a:pt x="112" y="461"/>
                    <a:pt x="0" y="949"/>
                    <a:pt x="0" y="1451"/>
                  </a:cubicBezTo>
                  <a:cubicBezTo>
                    <a:pt x="0" y="1953"/>
                    <a:pt x="112" y="2427"/>
                    <a:pt x="307" y="2888"/>
                  </a:cubicBezTo>
                  <a:lnTo>
                    <a:pt x="683" y="2721"/>
                  </a:lnTo>
                  <a:cubicBezTo>
                    <a:pt x="502" y="2316"/>
                    <a:pt x="419" y="1897"/>
                    <a:pt x="419" y="1451"/>
                  </a:cubicBezTo>
                  <a:cubicBezTo>
                    <a:pt x="419" y="1005"/>
                    <a:pt x="502" y="573"/>
                    <a:pt x="683" y="182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8;p49"/>
            <p:cNvSpPr/>
            <p:nvPr/>
          </p:nvSpPr>
          <p:spPr>
            <a:xfrm>
              <a:off x="2791450" y="2295025"/>
              <a:ext cx="25500" cy="25500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3" y="406"/>
                  </a:moveTo>
                  <a:cubicBezTo>
                    <a:pt x="559" y="406"/>
                    <a:pt x="614" y="447"/>
                    <a:pt x="614" y="503"/>
                  </a:cubicBezTo>
                  <a:cubicBezTo>
                    <a:pt x="614" y="559"/>
                    <a:pt x="559" y="601"/>
                    <a:pt x="503" y="601"/>
                  </a:cubicBezTo>
                  <a:cubicBezTo>
                    <a:pt x="447" y="601"/>
                    <a:pt x="406" y="559"/>
                    <a:pt x="406" y="503"/>
                  </a:cubicBezTo>
                  <a:cubicBezTo>
                    <a:pt x="406" y="447"/>
                    <a:pt x="447" y="406"/>
                    <a:pt x="503" y="406"/>
                  </a:cubicBezTo>
                  <a:close/>
                  <a:moveTo>
                    <a:pt x="503" y="1"/>
                  </a:moveTo>
                  <a:cubicBezTo>
                    <a:pt x="224" y="1"/>
                    <a:pt x="1" y="224"/>
                    <a:pt x="1" y="503"/>
                  </a:cubicBezTo>
                  <a:cubicBezTo>
                    <a:pt x="1" y="782"/>
                    <a:pt x="224" y="1019"/>
                    <a:pt x="503" y="1019"/>
                  </a:cubicBezTo>
                  <a:cubicBezTo>
                    <a:pt x="796" y="1019"/>
                    <a:pt x="1020" y="782"/>
                    <a:pt x="1020" y="503"/>
                  </a:cubicBezTo>
                  <a:cubicBezTo>
                    <a:pt x="1020" y="224"/>
                    <a:pt x="796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9;p49"/>
            <p:cNvSpPr/>
            <p:nvPr/>
          </p:nvSpPr>
          <p:spPr>
            <a:xfrm>
              <a:off x="2674975" y="2277950"/>
              <a:ext cx="70475" cy="83025"/>
            </a:xfrm>
            <a:custGeom>
              <a:avLst/>
              <a:gdLst/>
              <a:ahLst/>
              <a:cxnLst/>
              <a:rect l="l" t="t" r="r" b="b"/>
              <a:pathLst>
                <a:path w="2819" h="3321" extrusionOk="0">
                  <a:moveTo>
                    <a:pt x="1410" y="1312"/>
                  </a:moveTo>
                  <a:lnTo>
                    <a:pt x="1745" y="1660"/>
                  </a:lnTo>
                  <a:lnTo>
                    <a:pt x="1410" y="1995"/>
                  </a:lnTo>
                  <a:lnTo>
                    <a:pt x="1075" y="1660"/>
                  </a:lnTo>
                  <a:lnTo>
                    <a:pt x="1410" y="1312"/>
                  </a:lnTo>
                  <a:close/>
                  <a:moveTo>
                    <a:pt x="2149" y="1"/>
                  </a:moveTo>
                  <a:lnTo>
                    <a:pt x="1410" y="739"/>
                  </a:lnTo>
                  <a:lnTo>
                    <a:pt x="1047" y="377"/>
                  </a:lnTo>
                  <a:lnTo>
                    <a:pt x="754" y="670"/>
                  </a:lnTo>
                  <a:lnTo>
                    <a:pt x="1117" y="1033"/>
                  </a:lnTo>
                  <a:lnTo>
                    <a:pt x="782" y="1368"/>
                  </a:lnTo>
                  <a:lnTo>
                    <a:pt x="294" y="879"/>
                  </a:lnTo>
                  <a:lnTo>
                    <a:pt x="1" y="1172"/>
                  </a:lnTo>
                  <a:lnTo>
                    <a:pt x="490" y="1660"/>
                  </a:lnTo>
                  <a:lnTo>
                    <a:pt x="1" y="2134"/>
                  </a:lnTo>
                  <a:lnTo>
                    <a:pt x="294" y="2428"/>
                  </a:lnTo>
                  <a:lnTo>
                    <a:pt x="782" y="1954"/>
                  </a:lnTo>
                  <a:lnTo>
                    <a:pt x="1117" y="2288"/>
                  </a:lnTo>
                  <a:lnTo>
                    <a:pt x="754" y="2651"/>
                  </a:lnTo>
                  <a:lnTo>
                    <a:pt x="1047" y="2943"/>
                  </a:lnTo>
                  <a:lnTo>
                    <a:pt x="1410" y="2581"/>
                  </a:lnTo>
                  <a:lnTo>
                    <a:pt x="2149" y="3321"/>
                  </a:lnTo>
                  <a:lnTo>
                    <a:pt x="2442" y="3027"/>
                  </a:lnTo>
                  <a:lnTo>
                    <a:pt x="1703" y="2288"/>
                  </a:lnTo>
                  <a:lnTo>
                    <a:pt x="2037" y="1954"/>
                  </a:lnTo>
                  <a:lnTo>
                    <a:pt x="2526" y="2428"/>
                  </a:lnTo>
                  <a:lnTo>
                    <a:pt x="2818" y="2134"/>
                  </a:lnTo>
                  <a:lnTo>
                    <a:pt x="2331" y="1660"/>
                  </a:lnTo>
                  <a:lnTo>
                    <a:pt x="2818" y="1172"/>
                  </a:lnTo>
                  <a:lnTo>
                    <a:pt x="2526" y="879"/>
                  </a:lnTo>
                  <a:lnTo>
                    <a:pt x="2037" y="1368"/>
                  </a:lnTo>
                  <a:lnTo>
                    <a:pt x="1703" y="1033"/>
                  </a:lnTo>
                  <a:lnTo>
                    <a:pt x="2442" y="293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0;p49"/>
            <p:cNvSpPr/>
            <p:nvPr/>
          </p:nvSpPr>
          <p:spPr>
            <a:xfrm>
              <a:off x="2535850" y="2394075"/>
              <a:ext cx="152400" cy="93825"/>
            </a:xfrm>
            <a:custGeom>
              <a:avLst/>
              <a:gdLst/>
              <a:ahLst/>
              <a:cxnLst/>
              <a:rect l="l" t="t" r="r" b="b"/>
              <a:pathLst>
                <a:path w="6096" h="3753" extrusionOk="0">
                  <a:moveTo>
                    <a:pt x="3321" y="419"/>
                  </a:moveTo>
                  <a:lnTo>
                    <a:pt x="3572" y="670"/>
                  </a:lnTo>
                  <a:cubicBezTo>
                    <a:pt x="3222" y="670"/>
                    <a:pt x="2888" y="725"/>
                    <a:pt x="2581" y="824"/>
                  </a:cubicBezTo>
                  <a:lnTo>
                    <a:pt x="2162" y="419"/>
                  </a:lnTo>
                  <a:close/>
                  <a:moveTo>
                    <a:pt x="726" y="1339"/>
                  </a:moveTo>
                  <a:lnTo>
                    <a:pt x="1493" y="1953"/>
                  </a:lnTo>
                  <a:lnTo>
                    <a:pt x="726" y="2553"/>
                  </a:lnTo>
                  <a:cubicBezTo>
                    <a:pt x="795" y="2163"/>
                    <a:pt x="795" y="1744"/>
                    <a:pt x="726" y="1339"/>
                  </a:cubicBezTo>
                  <a:close/>
                  <a:moveTo>
                    <a:pt x="3540" y="1086"/>
                  </a:moveTo>
                  <a:cubicBezTo>
                    <a:pt x="3573" y="1086"/>
                    <a:pt x="3607" y="1087"/>
                    <a:pt x="3641" y="1088"/>
                  </a:cubicBezTo>
                  <a:cubicBezTo>
                    <a:pt x="4381" y="1103"/>
                    <a:pt x="5050" y="1410"/>
                    <a:pt x="5538" y="1953"/>
                  </a:cubicBezTo>
                  <a:cubicBezTo>
                    <a:pt x="5050" y="2498"/>
                    <a:pt x="4381" y="2804"/>
                    <a:pt x="3641" y="2818"/>
                  </a:cubicBezTo>
                  <a:cubicBezTo>
                    <a:pt x="3623" y="2818"/>
                    <a:pt x="3604" y="2818"/>
                    <a:pt x="3586" y="2818"/>
                  </a:cubicBezTo>
                  <a:cubicBezTo>
                    <a:pt x="2868" y="2818"/>
                    <a:pt x="2192" y="2541"/>
                    <a:pt x="1688" y="2037"/>
                  </a:cubicBezTo>
                  <a:lnTo>
                    <a:pt x="1604" y="1953"/>
                  </a:lnTo>
                  <a:lnTo>
                    <a:pt x="1688" y="1869"/>
                  </a:lnTo>
                  <a:cubicBezTo>
                    <a:pt x="2181" y="1363"/>
                    <a:pt x="2839" y="1086"/>
                    <a:pt x="3540" y="1086"/>
                  </a:cubicBezTo>
                  <a:close/>
                  <a:moveTo>
                    <a:pt x="2288" y="2957"/>
                  </a:moveTo>
                  <a:cubicBezTo>
                    <a:pt x="2413" y="3013"/>
                    <a:pt x="2539" y="3055"/>
                    <a:pt x="2664" y="3097"/>
                  </a:cubicBezTo>
                  <a:lnTo>
                    <a:pt x="2441" y="3348"/>
                  </a:lnTo>
                  <a:lnTo>
                    <a:pt x="1911" y="3348"/>
                  </a:lnTo>
                  <a:lnTo>
                    <a:pt x="2288" y="2957"/>
                  </a:lnTo>
                  <a:close/>
                  <a:moveTo>
                    <a:pt x="1172" y="0"/>
                  </a:moveTo>
                  <a:lnTo>
                    <a:pt x="2177" y="1004"/>
                  </a:lnTo>
                  <a:cubicBezTo>
                    <a:pt x="1939" y="1116"/>
                    <a:pt x="1716" y="1270"/>
                    <a:pt x="1521" y="1451"/>
                  </a:cubicBezTo>
                  <a:lnTo>
                    <a:pt x="1" y="238"/>
                  </a:lnTo>
                  <a:lnTo>
                    <a:pt x="196" y="879"/>
                  </a:lnTo>
                  <a:cubicBezTo>
                    <a:pt x="419" y="1577"/>
                    <a:pt x="419" y="2316"/>
                    <a:pt x="196" y="3013"/>
                  </a:cubicBezTo>
                  <a:lnTo>
                    <a:pt x="1" y="3655"/>
                  </a:lnTo>
                  <a:lnTo>
                    <a:pt x="1521" y="2442"/>
                  </a:lnTo>
                  <a:cubicBezTo>
                    <a:pt x="1647" y="2553"/>
                    <a:pt x="1786" y="2665"/>
                    <a:pt x="1911" y="2749"/>
                  </a:cubicBezTo>
                  <a:lnTo>
                    <a:pt x="907" y="3753"/>
                  </a:lnTo>
                  <a:lnTo>
                    <a:pt x="2623" y="3753"/>
                  </a:lnTo>
                  <a:lnTo>
                    <a:pt x="3125" y="3195"/>
                  </a:lnTo>
                  <a:cubicBezTo>
                    <a:pt x="3248" y="3215"/>
                    <a:pt x="3378" y="3228"/>
                    <a:pt x="3511" y="3228"/>
                  </a:cubicBezTo>
                  <a:cubicBezTo>
                    <a:pt x="3559" y="3228"/>
                    <a:pt x="3607" y="3226"/>
                    <a:pt x="3655" y="3223"/>
                  </a:cubicBezTo>
                  <a:cubicBezTo>
                    <a:pt x="4506" y="3208"/>
                    <a:pt x="5301" y="2846"/>
                    <a:pt x="5873" y="2204"/>
                  </a:cubicBezTo>
                  <a:lnTo>
                    <a:pt x="6096" y="1953"/>
                  </a:lnTo>
                  <a:lnTo>
                    <a:pt x="5873" y="1688"/>
                  </a:lnTo>
                  <a:cubicBezTo>
                    <a:pt x="5426" y="1200"/>
                    <a:pt x="4855" y="865"/>
                    <a:pt x="4213" y="740"/>
                  </a:cubicBezTo>
                  <a:lnTo>
                    <a:pt x="3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1;p49"/>
            <p:cNvSpPr/>
            <p:nvPr/>
          </p:nvSpPr>
          <p:spPr>
            <a:xfrm>
              <a:off x="2557125" y="2138100"/>
              <a:ext cx="169150" cy="103625"/>
            </a:xfrm>
            <a:custGeom>
              <a:avLst/>
              <a:gdLst/>
              <a:ahLst/>
              <a:cxnLst/>
              <a:rect l="l" t="t" r="r" b="b"/>
              <a:pathLst>
                <a:path w="6766" h="4145" extrusionOk="0">
                  <a:moveTo>
                    <a:pt x="3683" y="406"/>
                  </a:moveTo>
                  <a:lnTo>
                    <a:pt x="4017" y="741"/>
                  </a:lnTo>
                  <a:cubicBezTo>
                    <a:pt x="3982" y="739"/>
                    <a:pt x="3947" y="739"/>
                    <a:pt x="3912" y="739"/>
                  </a:cubicBezTo>
                  <a:cubicBezTo>
                    <a:pt x="3543" y="739"/>
                    <a:pt x="3176" y="807"/>
                    <a:pt x="2832" y="921"/>
                  </a:cubicBezTo>
                  <a:lnTo>
                    <a:pt x="2316" y="406"/>
                  </a:lnTo>
                  <a:close/>
                  <a:moveTo>
                    <a:pt x="725" y="1410"/>
                  </a:moveTo>
                  <a:lnTo>
                    <a:pt x="1674" y="2149"/>
                  </a:lnTo>
                  <a:lnTo>
                    <a:pt x="725" y="2889"/>
                  </a:lnTo>
                  <a:cubicBezTo>
                    <a:pt x="809" y="2400"/>
                    <a:pt x="809" y="1898"/>
                    <a:pt x="725" y="1410"/>
                  </a:cubicBezTo>
                  <a:close/>
                  <a:moveTo>
                    <a:pt x="3992" y="1144"/>
                  </a:moveTo>
                  <a:cubicBezTo>
                    <a:pt x="4010" y="1144"/>
                    <a:pt x="4027" y="1144"/>
                    <a:pt x="4045" y="1144"/>
                  </a:cubicBezTo>
                  <a:cubicBezTo>
                    <a:pt x="4882" y="1172"/>
                    <a:pt x="5650" y="1522"/>
                    <a:pt x="6208" y="2149"/>
                  </a:cubicBezTo>
                  <a:cubicBezTo>
                    <a:pt x="5650" y="2763"/>
                    <a:pt x="4882" y="3125"/>
                    <a:pt x="4045" y="3140"/>
                  </a:cubicBezTo>
                  <a:cubicBezTo>
                    <a:pt x="4012" y="3141"/>
                    <a:pt x="3978" y="3141"/>
                    <a:pt x="3945" y="3141"/>
                  </a:cubicBezTo>
                  <a:cubicBezTo>
                    <a:pt x="3145" y="3141"/>
                    <a:pt x="2390" y="2823"/>
                    <a:pt x="1813" y="2260"/>
                  </a:cubicBezTo>
                  <a:lnTo>
                    <a:pt x="1702" y="2149"/>
                  </a:lnTo>
                  <a:lnTo>
                    <a:pt x="1813" y="2037"/>
                  </a:lnTo>
                  <a:cubicBezTo>
                    <a:pt x="2401" y="1451"/>
                    <a:pt x="3162" y="1144"/>
                    <a:pt x="3992" y="1144"/>
                  </a:cubicBezTo>
                  <a:close/>
                  <a:moveTo>
                    <a:pt x="2525" y="3251"/>
                  </a:moveTo>
                  <a:cubicBezTo>
                    <a:pt x="2665" y="3321"/>
                    <a:pt x="2832" y="3376"/>
                    <a:pt x="2985" y="3419"/>
                  </a:cubicBezTo>
                  <a:lnTo>
                    <a:pt x="2706" y="3739"/>
                  </a:lnTo>
                  <a:lnTo>
                    <a:pt x="2023" y="3739"/>
                  </a:lnTo>
                  <a:lnTo>
                    <a:pt x="2525" y="3251"/>
                  </a:lnTo>
                  <a:close/>
                  <a:moveTo>
                    <a:pt x="1326" y="1"/>
                  </a:moveTo>
                  <a:lnTo>
                    <a:pt x="2427" y="1089"/>
                  </a:lnTo>
                  <a:cubicBezTo>
                    <a:pt x="2148" y="1228"/>
                    <a:pt x="1897" y="1410"/>
                    <a:pt x="1661" y="1619"/>
                  </a:cubicBezTo>
                  <a:lnTo>
                    <a:pt x="0" y="294"/>
                  </a:lnTo>
                  <a:lnTo>
                    <a:pt x="0" y="294"/>
                  </a:lnTo>
                  <a:lnTo>
                    <a:pt x="195" y="936"/>
                  </a:lnTo>
                  <a:cubicBezTo>
                    <a:pt x="446" y="1730"/>
                    <a:pt x="446" y="2567"/>
                    <a:pt x="195" y="3363"/>
                  </a:cubicBezTo>
                  <a:lnTo>
                    <a:pt x="0" y="3990"/>
                  </a:lnTo>
                  <a:lnTo>
                    <a:pt x="1661" y="2679"/>
                  </a:lnTo>
                  <a:cubicBezTo>
                    <a:pt x="1813" y="2818"/>
                    <a:pt x="1967" y="2930"/>
                    <a:pt x="2148" y="3042"/>
                  </a:cubicBezTo>
                  <a:lnTo>
                    <a:pt x="1032" y="4144"/>
                  </a:lnTo>
                  <a:lnTo>
                    <a:pt x="2888" y="4144"/>
                  </a:lnTo>
                  <a:lnTo>
                    <a:pt x="3446" y="3516"/>
                  </a:lnTo>
                  <a:cubicBezTo>
                    <a:pt x="3641" y="3558"/>
                    <a:pt x="3850" y="3558"/>
                    <a:pt x="4045" y="3558"/>
                  </a:cubicBezTo>
                  <a:cubicBezTo>
                    <a:pt x="5008" y="3530"/>
                    <a:pt x="5886" y="3125"/>
                    <a:pt x="6528" y="2414"/>
                  </a:cubicBezTo>
                  <a:lnTo>
                    <a:pt x="6766" y="2149"/>
                  </a:lnTo>
                  <a:lnTo>
                    <a:pt x="6528" y="1870"/>
                  </a:lnTo>
                  <a:cubicBezTo>
                    <a:pt x="6026" y="1326"/>
                    <a:pt x="5384" y="949"/>
                    <a:pt x="4673" y="810"/>
                  </a:cubicBezTo>
                  <a:lnTo>
                    <a:pt x="38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2;p49"/>
            <p:cNvSpPr/>
            <p:nvPr/>
          </p:nvSpPr>
          <p:spPr>
            <a:xfrm>
              <a:off x="2821450" y="2249000"/>
              <a:ext cx="30000" cy="29675"/>
            </a:xfrm>
            <a:custGeom>
              <a:avLst/>
              <a:gdLst/>
              <a:ahLst/>
              <a:cxnLst/>
              <a:rect l="l" t="t" r="r" b="b"/>
              <a:pathLst>
                <a:path w="1200" h="1187" extrusionOk="0">
                  <a:moveTo>
                    <a:pt x="601" y="405"/>
                  </a:moveTo>
                  <a:cubicBezTo>
                    <a:pt x="698" y="405"/>
                    <a:pt x="781" y="489"/>
                    <a:pt x="781" y="601"/>
                  </a:cubicBezTo>
                  <a:cubicBezTo>
                    <a:pt x="781" y="698"/>
                    <a:pt x="698" y="782"/>
                    <a:pt x="601" y="782"/>
                  </a:cubicBezTo>
                  <a:cubicBezTo>
                    <a:pt x="502" y="782"/>
                    <a:pt x="419" y="698"/>
                    <a:pt x="419" y="601"/>
                  </a:cubicBezTo>
                  <a:cubicBezTo>
                    <a:pt x="419" y="489"/>
                    <a:pt x="502" y="405"/>
                    <a:pt x="601" y="405"/>
                  </a:cubicBezTo>
                  <a:close/>
                  <a:moveTo>
                    <a:pt x="601" y="0"/>
                  </a:moveTo>
                  <a:cubicBezTo>
                    <a:pt x="266" y="0"/>
                    <a:pt x="0" y="266"/>
                    <a:pt x="0" y="601"/>
                  </a:cubicBezTo>
                  <a:cubicBezTo>
                    <a:pt x="0" y="921"/>
                    <a:pt x="266" y="1187"/>
                    <a:pt x="601" y="1187"/>
                  </a:cubicBezTo>
                  <a:cubicBezTo>
                    <a:pt x="935" y="1187"/>
                    <a:pt x="1200" y="921"/>
                    <a:pt x="1200" y="601"/>
                  </a:cubicBezTo>
                  <a:cubicBezTo>
                    <a:pt x="1200" y="266"/>
                    <a:pt x="935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3;p49"/>
            <p:cNvSpPr/>
            <p:nvPr/>
          </p:nvSpPr>
          <p:spPr>
            <a:xfrm>
              <a:off x="2793200" y="220682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0" y="419"/>
                  </a:moveTo>
                  <a:cubicBezTo>
                    <a:pt x="922" y="419"/>
                    <a:pt x="1074" y="572"/>
                    <a:pt x="1074" y="753"/>
                  </a:cubicBezTo>
                  <a:cubicBezTo>
                    <a:pt x="1074" y="934"/>
                    <a:pt x="922" y="1088"/>
                    <a:pt x="740" y="1088"/>
                  </a:cubicBezTo>
                  <a:cubicBezTo>
                    <a:pt x="559" y="1088"/>
                    <a:pt x="405" y="934"/>
                    <a:pt x="405" y="753"/>
                  </a:cubicBezTo>
                  <a:cubicBezTo>
                    <a:pt x="405" y="572"/>
                    <a:pt x="559" y="419"/>
                    <a:pt x="740" y="419"/>
                  </a:cubicBezTo>
                  <a:close/>
                  <a:moveTo>
                    <a:pt x="740" y="0"/>
                  </a:moveTo>
                  <a:cubicBezTo>
                    <a:pt x="336" y="0"/>
                    <a:pt x="1" y="335"/>
                    <a:pt x="1" y="753"/>
                  </a:cubicBezTo>
                  <a:cubicBezTo>
                    <a:pt x="1" y="1157"/>
                    <a:pt x="336" y="1492"/>
                    <a:pt x="740" y="1492"/>
                  </a:cubicBezTo>
                  <a:cubicBezTo>
                    <a:pt x="1158" y="1492"/>
                    <a:pt x="1493" y="1157"/>
                    <a:pt x="1493" y="753"/>
                  </a:cubicBezTo>
                  <a:cubicBezTo>
                    <a:pt x="1493" y="335"/>
                    <a:pt x="1158" y="0"/>
                    <a:pt x="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4;p49"/>
            <p:cNvSpPr/>
            <p:nvPr/>
          </p:nvSpPr>
          <p:spPr>
            <a:xfrm>
              <a:off x="2666975" y="2176125"/>
              <a:ext cx="12225" cy="31050"/>
            </a:xfrm>
            <a:custGeom>
              <a:avLst/>
              <a:gdLst/>
              <a:ahLst/>
              <a:cxnLst/>
              <a:rect l="l" t="t" r="r" b="b"/>
              <a:pathLst>
                <a:path w="489" h="1242" extrusionOk="0">
                  <a:moveTo>
                    <a:pt x="98" y="1"/>
                  </a:moveTo>
                  <a:cubicBezTo>
                    <a:pt x="28" y="209"/>
                    <a:pt x="0" y="419"/>
                    <a:pt x="0" y="628"/>
                  </a:cubicBezTo>
                  <a:cubicBezTo>
                    <a:pt x="0" y="838"/>
                    <a:pt x="28" y="1046"/>
                    <a:pt x="98" y="1242"/>
                  </a:cubicBezTo>
                  <a:lnTo>
                    <a:pt x="488" y="1130"/>
                  </a:lnTo>
                  <a:cubicBezTo>
                    <a:pt x="432" y="963"/>
                    <a:pt x="404" y="795"/>
                    <a:pt x="404" y="628"/>
                  </a:cubicBezTo>
                  <a:cubicBezTo>
                    <a:pt x="404" y="460"/>
                    <a:pt x="432" y="293"/>
                    <a:pt x="488" y="126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5;p49"/>
            <p:cNvSpPr/>
            <p:nvPr/>
          </p:nvSpPr>
          <p:spPr>
            <a:xfrm>
              <a:off x="2634200" y="2430700"/>
              <a:ext cx="11525" cy="24425"/>
            </a:xfrm>
            <a:custGeom>
              <a:avLst/>
              <a:gdLst/>
              <a:ahLst/>
              <a:cxnLst/>
              <a:rect l="l" t="t" r="r" b="b"/>
              <a:pathLst>
                <a:path w="461" h="977" extrusionOk="0">
                  <a:moveTo>
                    <a:pt x="69" y="0"/>
                  </a:moveTo>
                  <a:cubicBezTo>
                    <a:pt x="28" y="153"/>
                    <a:pt x="0" y="321"/>
                    <a:pt x="0" y="488"/>
                  </a:cubicBezTo>
                  <a:cubicBezTo>
                    <a:pt x="0" y="655"/>
                    <a:pt x="28" y="823"/>
                    <a:pt x="69" y="977"/>
                  </a:cubicBezTo>
                  <a:lnTo>
                    <a:pt x="460" y="879"/>
                  </a:lnTo>
                  <a:cubicBezTo>
                    <a:pt x="432" y="754"/>
                    <a:pt x="404" y="614"/>
                    <a:pt x="404" y="488"/>
                  </a:cubicBezTo>
                  <a:cubicBezTo>
                    <a:pt x="404" y="348"/>
                    <a:pt x="432" y="223"/>
                    <a:pt x="460" y="97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6;p49"/>
            <p:cNvSpPr/>
            <p:nvPr/>
          </p:nvSpPr>
          <p:spPr>
            <a:xfrm>
              <a:off x="2651625" y="2238525"/>
              <a:ext cx="110925" cy="31425"/>
            </a:xfrm>
            <a:custGeom>
              <a:avLst/>
              <a:gdLst/>
              <a:ahLst/>
              <a:cxnLst/>
              <a:rect l="l" t="t" r="r" b="b"/>
              <a:pathLst>
                <a:path w="4437" h="1257" extrusionOk="0">
                  <a:moveTo>
                    <a:pt x="1" y="1"/>
                  </a:moveTo>
                  <a:lnTo>
                    <a:pt x="1256" y="1256"/>
                  </a:lnTo>
                  <a:lnTo>
                    <a:pt x="1549" y="964"/>
                  </a:lnTo>
                  <a:lnTo>
                    <a:pt x="991" y="406"/>
                  </a:lnTo>
                  <a:lnTo>
                    <a:pt x="3795" y="406"/>
                  </a:lnTo>
                  <a:lnTo>
                    <a:pt x="4143" y="754"/>
                  </a:lnTo>
                  <a:lnTo>
                    <a:pt x="4436" y="462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7;p49"/>
            <p:cNvSpPr/>
            <p:nvPr/>
          </p:nvSpPr>
          <p:spPr>
            <a:xfrm>
              <a:off x="2636975" y="2359550"/>
              <a:ext cx="59650" cy="27925"/>
            </a:xfrm>
            <a:custGeom>
              <a:avLst/>
              <a:gdLst/>
              <a:ahLst/>
              <a:cxnLst/>
              <a:rect l="l" t="t" r="r" b="b"/>
              <a:pathLst>
                <a:path w="2386" h="1117" extrusionOk="0">
                  <a:moveTo>
                    <a:pt x="1117" y="1"/>
                  </a:moveTo>
                  <a:lnTo>
                    <a:pt x="1" y="1117"/>
                  </a:lnTo>
                  <a:lnTo>
                    <a:pt x="2386" y="1117"/>
                  </a:lnTo>
                  <a:lnTo>
                    <a:pt x="2386" y="698"/>
                  </a:lnTo>
                  <a:lnTo>
                    <a:pt x="991" y="698"/>
                  </a:lnTo>
                  <a:lnTo>
                    <a:pt x="1409" y="29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;p49"/>
            <p:cNvSpPr/>
            <p:nvPr/>
          </p:nvSpPr>
          <p:spPr>
            <a:xfrm>
              <a:off x="2797025" y="2315625"/>
              <a:ext cx="38750" cy="30700"/>
            </a:xfrm>
            <a:custGeom>
              <a:avLst/>
              <a:gdLst/>
              <a:ahLst/>
              <a:cxnLst/>
              <a:rect l="l" t="t" r="r" b="b"/>
              <a:pathLst>
                <a:path w="1550" h="1228" extrusionOk="0">
                  <a:moveTo>
                    <a:pt x="1271" y="0"/>
                  </a:moveTo>
                  <a:cubicBezTo>
                    <a:pt x="894" y="363"/>
                    <a:pt x="475" y="642"/>
                    <a:pt x="1" y="865"/>
                  </a:cubicBezTo>
                  <a:lnTo>
                    <a:pt x="168" y="1228"/>
                  </a:lnTo>
                  <a:cubicBezTo>
                    <a:pt x="685" y="1005"/>
                    <a:pt x="1145" y="683"/>
                    <a:pt x="1550" y="293"/>
                  </a:cubicBezTo>
                  <a:lnTo>
                    <a:pt x="1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9;p49"/>
            <p:cNvSpPr/>
            <p:nvPr/>
          </p:nvSpPr>
          <p:spPr>
            <a:xfrm>
              <a:off x="2752075" y="2289450"/>
              <a:ext cx="16750" cy="68725"/>
            </a:xfrm>
            <a:custGeom>
              <a:avLst/>
              <a:gdLst/>
              <a:ahLst/>
              <a:cxnLst/>
              <a:rect l="l" t="t" r="r" b="b"/>
              <a:pathLst>
                <a:path w="670" h="2749" extrusionOk="0">
                  <a:moveTo>
                    <a:pt x="167" y="0"/>
                  </a:moveTo>
                  <a:cubicBezTo>
                    <a:pt x="125" y="140"/>
                    <a:pt x="84" y="279"/>
                    <a:pt x="69" y="433"/>
                  </a:cubicBezTo>
                  <a:lnTo>
                    <a:pt x="474" y="503"/>
                  </a:lnTo>
                  <a:cubicBezTo>
                    <a:pt x="488" y="378"/>
                    <a:pt x="516" y="252"/>
                    <a:pt x="558" y="127"/>
                  </a:cubicBezTo>
                  <a:lnTo>
                    <a:pt x="167" y="0"/>
                  </a:lnTo>
                  <a:close/>
                  <a:moveTo>
                    <a:pt x="28" y="726"/>
                  </a:moveTo>
                  <a:cubicBezTo>
                    <a:pt x="0" y="865"/>
                    <a:pt x="0" y="1005"/>
                    <a:pt x="0" y="1159"/>
                  </a:cubicBezTo>
                  <a:lnTo>
                    <a:pt x="404" y="1159"/>
                  </a:lnTo>
                  <a:cubicBezTo>
                    <a:pt x="404" y="1033"/>
                    <a:pt x="418" y="893"/>
                    <a:pt x="432" y="768"/>
                  </a:cubicBezTo>
                  <a:lnTo>
                    <a:pt x="28" y="726"/>
                  </a:lnTo>
                  <a:close/>
                  <a:moveTo>
                    <a:pt x="404" y="1410"/>
                  </a:moveTo>
                  <a:lnTo>
                    <a:pt x="0" y="1423"/>
                  </a:lnTo>
                  <a:cubicBezTo>
                    <a:pt x="28" y="1884"/>
                    <a:pt x="125" y="2330"/>
                    <a:pt x="279" y="2749"/>
                  </a:cubicBezTo>
                  <a:lnTo>
                    <a:pt x="670" y="2595"/>
                  </a:lnTo>
                  <a:cubicBezTo>
                    <a:pt x="516" y="2219"/>
                    <a:pt x="432" y="1814"/>
                    <a:pt x="404" y="14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0;p49"/>
            <p:cNvSpPr/>
            <p:nvPr/>
          </p:nvSpPr>
          <p:spPr>
            <a:xfrm>
              <a:off x="2590950" y="2438700"/>
              <a:ext cx="35925" cy="18850"/>
            </a:xfrm>
            <a:custGeom>
              <a:avLst/>
              <a:gdLst/>
              <a:ahLst/>
              <a:cxnLst/>
              <a:rect l="l" t="t" r="r" b="b"/>
              <a:pathLst>
                <a:path w="1437" h="754" extrusionOk="0">
                  <a:moveTo>
                    <a:pt x="237" y="1"/>
                  </a:moveTo>
                  <a:lnTo>
                    <a:pt x="1" y="335"/>
                  </a:lnTo>
                  <a:cubicBezTo>
                    <a:pt x="405" y="614"/>
                    <a:pt x="879" y="754"/>
                    <a:pt x="1368" y="754"/>
                  </a:cubicBezTo>
                  <a:lnTo>
                    <a:pt x="1437" y="754"/>
                  </a:lnTo>
                  <a:lnTo>
                    <a:pt x="1423" y="350"/>
                  </a:lnTo>
                  <a:cubicBezTo>
                    <a:pt x="1402" y="351"/>
                    <a:pt x="1381" y="351"/>
                    <a:pt x="1360" y="351"/>
                  </a:cubicBezTo>
                  <a:cubicBezTo>
                    <a:pt x="951" y="351"/>
                    <a:pt x="570" y="227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1;p49"/>
            <p:cNvSpPr/>
            <p:nvPr/>
          </p:nvSpPr>
          <p:spPr>
            <a:xfrm>
              <a:off x="2618150" y="2187625"/>
              <a:ext cx="39775" cy="20250"/>
            </a:xfrm>
            <a:custGeom>
              <a:avLst/>
              <a:gdLst/>
              <a:ahLst/>
              <a:cxnLst/>
              <a:rect l="l" t="t" r="r" b="b"/>
              <a:pathLst>
                <a:path w="1591" h="810" extrusionOk="0">
                  <a:moveTo>
                    <a:pt x="237" y="0"/>
                  </a:moveTo>
                  <a:lnTo>
                    <a:pt x="1" y="335"/>
                  </a:lnTo>
                  <a:cubicBezTo>
                    <a:pt x="447" y="642"/>
                    <a:pt x="977" y="809"/>
                    <a:pt x="1521" y="809"/>
                  </a:cubicBezTo>
                  <a:lnTo>
                    <a:pt x="1591" y="809"/>
                  </a:lnTo>
                  <a:lnTo>
                    <a:pt x="1576" y="391"/>
                  </a:lnTo>
                  <a:cubicBezTo>
                    <a:pt x="1553" y="392"/>
                    <a:pt x="1530" y="392"/>
                    <a:pt x="1507" y="392"/>
                  </a:cubicBezTo>
                  <a:cubicBezTo>
                    <a:pt x="1045" y="392"/>
                    <a:pt x="609" y="253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606;p55"/>
          <p:cNvGrpSpPr/>
          <p:nvPr/>
        </p:nvGrpSpPr>
        <p:grpSpPr>
          <a:xfrm>
            <a:off x="8678089" y="2433998"/>
            <a:ext cx="362050" cy="314285"/>
            <a:chOff x="6292625" y="1594475"/>
            <a:chExt cx="327825" cy="284575"/>
          </a:xfrm>
        </p:grpSpPr>
        <p:sp>
          <p:nvSpPr>
            <p:cNvPr id="26" name="Google Shape;607;p55"/>
            <p:cNvSpPr/>
            <p:nvPr/>
          </p:nvSpPr>
          <p:spPr>
            <a:xfrm>
              <a:off x="6392350" y="1621300"/>
              <a:ext cx="127675" cy="127325"/>
            </a:xfrm>
            <a:custGeom>
              <a:avLst/>
              <a:gdLst/>
              <a:ahLst/>
              <a:cxnLst/>
              <a:rect l="l" t="t" r="r" b="b"/>
              <a:pathLst>
                <a:path w="5107" h="5093" extrusionOk="0">
                  <a:moveTo>
                    <a:pt x="2554" y="378"/>
                  </a:moveTo>
                  <a:cubicBezTo>
                    <a:pt x="3754" y="378"/>
                    <a:pt x="4716" y="1354"/>
                    <a:pt x="4716" y="2554"/>
                  </a:cubicBezTo>
                  <a:cubicBezTo>
                    <a:pt x="4716" y="3739"/>
                    <a:pt x="3754" y="4715"/>
                    <a:pt x="2554" y="4715"/>
                  </a:cubicBezTo>
                  <a:cubicBezTo>
                    <a:pt x="1354" y="4715"/>
                    <a:pt x="391" y="3739"/>
                    <a:pt x="391" y="2554"/>
                  </a:cubicBezTo>
                  <a:cubicBezTo>
                    <a:pt x="391" y="1354"/>
                    <a:pt x="1354" y="378"/>
                    <a:pt x="2554" y="378"/>
                  </a:cubicBezTo>
                  <a:close/>
                  <a:moveTo>
                    <a:pt x="2554" y="1"/>
                  </a:moveTo>
                  <a:cubicBezTo>
                    <a:pt x="1145" y="1"/>
                    <a:pt x="1" y="1144"/>
                    <a:pt x="1" y="2554"/>
                  </a:cubicBezTo>
                  <a:cubicBezTo>
                    <a:pt x="1" y="3949"/>
                    <a:pt x="1145" y="5092"/>
                    <a:pt x="2554" y="5092"/>
                  </a:cubicBezTo>
                  <a:cubicBezTo>
                    <a:pt x="3962" y="5092"/>
                    <a:pt x="5106" y="3949"/>
                    <a:pt x="5106" y="2554"/>
                  </a:cubicBezTo>
                  <a:cubicBezTo>
                    <a:pt x="5106" y="1144"/>
                    <a:pt x="3962" y="1"/>
                    <a:pt x="2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8;p55"/>
            <p:cNvSpPr/>
            <p:nvPr/>
          </p:nvSpPr>
          <p:spPr>
            <a:xfrm>
              <a:off x="6414350" y="1649550"/>
              <a:ext cx="92425" cy="70800"/>
            </a:xfrm>
            <a:custGeom>
              <a:avLst/>
              <a:gdLst/>
              <a:ahLst/>
              <a:cxnLst/>
              <a:rect l="l" t="t" r="r" b="b"/>
              <a:pathLst>
                <a:path w="3697" h="2832" extrusionOk="0">
                  <a:moveTo>
                    <a:pt x="2636" y="1005"/>
                  </a:moveTo>
                  <a:cubicBezTo>
                    <a:pt x="2874" y="1117"/>
                    <a:pt x="3082" y="1298"/>
                    <a:pt x="3194" y="1424"/>
                  </a:cubicBezTo>
                  <a:cubicBezTo>
                    <a:pt x="3082" y="1535"/>
                    <a:pt x="2874" y="1716"/>
                    <a:pt x="2636" y="1828"/>
                  </a:cubicBezTo>
                  <a:cubicBezTo>
                    <a:pt x="2567" y="1703"/>
                    <a:pt x="2539" y="1563"/>
                    <a:pt x="2539" y="1424"/>
                  </a:cubicBezTo>
                  <a:cubicBezTo>
                    <a:pt x="2539" y="1270"/>
                    <a:pt x="2567" y="1130"/>
                    <a:pt x="2636" y="1005"/>
                  </a:cubicBezTo>
                  <a:close/>
                  <a:moveTo>
                    <a:pt x="2260" y="879"/>
                  </a:moveTo>
                  <a:cubicBezTo>
                    <a:pt x="2190" y="1047"/>
                    <a:pt x="2148" y="1228"/>
                    <a:pt x="2148" y="1424"/>
                  </a:cubicBezTo>
                  <a:cubicBezTo>
                    <a:pt x="2148" y="1604"/>
                    <a:pt x="2190" y="1786"/>
                    <a:pt x="2260" y="1954"/>
                  </a:cubicBezTo>
                  <a:lnTo>
                    <a:pt x="2148" y="1954"/>
                  </a:lnTo>
                  <a:cubicBezTo>
                    <a:pt x="1702" y="1954"/>
                    <a:pt x="1297" y="1604"/>
                    <a:pt x="1116" y="1424"/>
                  </a:cubicBezTo>
                  <a:cubicBezTo>
                    <a:pt x="1297" y="1228"/>
                    <a:pt x="1702" y="879"/>
                    <a:pt x="2148" y="879"/>
                  </a:cubicBezTo>
                  <a:close/>
                  <a:moveTo>
                    <a:pt x="1966" y="1"/>
                  </a:moveTo>
                  <a:lnTo>
                    <a:pt x="1702" y="280"/>
                  </a:lnTo>
                  <a:lnTo>
                    <a:pt x="1938" y="516"/>
                  </a:lnTo>
                  <a:cubicBezTo>
                    <a:pt x="1451" y="600"/>
                    <a:pt x="1060" y="922"/>
                    <a:pt x="850" y="1130"/>
                  </a:cubicBezTo>
                  <a:cubicBezTo>
                    <a:pt x="711" y="977"/>
                    <a:pt x="460" y="768"/>
                    <a:pt x="153" y="628"/>
                  </a:cubicBezTo>
                  <a:lnTo>
                    <a:pt x="0" y="977"/>
                  </a:lnTo>
                  <a:cubicBezTo>
                    <a:pt x="265" y="1102"/>
                    <a:pt x="474" y="1298"/>
                    <a:pt x="599" y="1424"/>
                  </a:cubicBezTo>
                  <a:cubicBezTo>
                    <a:pt x="474" y="1535"/>
                    <a:pt x="265" y="1731"/>
                    <a:pt x="0" y="1856"/>
                  </a:cubicBezTo>
                  <a:lnTo>
                    <a:pt x="153" y="2205"/>
                  </a:lnTo>
                  <a:cubicBezTo>
                    <a:pt x="460" y="2065"/>
                    <a:pt x="711" y="1856"/>
                    <a:pt x="850" y="1703"/>
                  </a:cubicBezTo>
                  <a:cubicBezTo>
                    <a:pt x="1060" y="1911"/>
                    <a:pt x="1451" y="2246"/>
                    <a:pt x="1938" y="2316"/>
                  </a:cubicBezTo>
                  <a:lnTo>
                    <a:pt x="1702" y="2568"/>
                  </a:lnTo>
                  <a:lnTo>
                    <a:pt x="1966" y="2832"/>
                  </a:lnTo>
                  <a:lnTo>
                    <a:pt x="2511" y="2289"/>
                  </a:lnTo>
                  <a:cubicBezTo>
                    <a:pt x="3138" y="2121"/>
                    <a:pt x="3584" y="1563"/>
                    <a:pt x="3599" y="1535"/>
                  </a:cubicBezTo>
                  <a:lnTo>
                    <a:pt x="3696" y="1424"/>
                  </a:lnTo>
                  <a:lnTo>
                    <a:pt x="3599" y="1298"/>
                  </a:lnTo>
                  <a:cubicBezTo>
                    <a:pt x="3584" y="1270"/>
                    <a:pt x="3138" y="712"/>
                    <a:pt x="2511" y="544"/>
                  </a:cubicBezTo>
                  <a:lnTo>
                    <a:pt x="19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9;p55"/>
            <p:cNvSpPr/>
            <p:nvPr/>
          </p:nvSpPr>
          <p:spPr>
            <a:xfrm>
              <a:off x="6292625" y="1594475"/>
              <a:ext cx="327825" cy="284575"/>
            </a:xfrm>
            <a:custGeom>
              <a:avLst/>
              <a:gdLst/>
              <a:ahLst/>
              <a:cxnLst/>
              <a:rect l="l" t="t" r="r" b="b"/>
              <a:pathLst>
                <a:path w="13113" h="11383" extrusionOk="0">
                  <a:moveTo>
                    <a:pt x="6543" y="363"/>
                  </a:moveTo>
                  <a:cubicBezTo>
                    <a:pt x="8301" y="363"/>
                    <a:pt x="9737" y="1799"/>
                    <a:pt x="9737" y="3556"/>
                  </a:cubicBezTo>
                  <a:cubicBezTo>
                    <a:pt x="9737" y="4352"/>
                    <a:pt x="9207" y="5886"/>
                    <a:pt x="8356" y="7574"/>
                  </a:cubicBezTo>
                  <a:cubicBezTo>
                    <a:pt x="7994" y="8299"/>
                    <a:pt x="7589" y="8983"/>
                    <a:pt x="7254" y="9471"/>
                  </a:cubicBezTo>
                  <a:cubicBezTo>
                    <a:pt x="6766" y="10168"/>
                    <a:pt x="6571" y="10238"/>
                    <a:pt x="6543" y="10238"/>
                  </a:cubicBezTo>
                  <a:cubicBezTo>
                    <a:pt x="6515" y="10238"/>
                    <a:pt x="6320" y="10168"/>
                    <a:pt x="5831" y="9471"/>
                  </a:cubicBezTo>
                  <a:cubicBezTo>
                    <a:pt x="5483" y="8983"/>
                    <a:pt x="5092" y="8299"/>
                    <a:pt x="4730" y="7574"/>
                  </a:cubicBezTo>
                  <a:cubicBezTo>
                    <a:pt x="3878" y="5886"/>
                    <a:pt x="3348" y="4352"/>
                    <a:pt x="3348" y="3556"/>
                  </a:cubicBezTo>
                  <a:cubicBezTo>
                    <a:pt x="3348" y="1799"/>
                    <a:pt x="4785" y="363"/>
                    <a:pt x="6543" y="363"/>
                  </a:cubicBezTo>
                  <a:close/>
                  <a:moveTo>
                    <a:pt x="2623" y="10559"/>
                  </a:moveTo>
                  <a:lnTo>
                    <a:pt x="2247" y="10992"/>
                  </a:lnTo>
                  <a:lnTo>
                    <a:pt x="837" y="10992"/>
                  </a:lnTo>
                  <a:lnTo>
                    <a:pt x="1215" y="10559"/>
                  </a:lnTo>
                  <a:close/>
                  <a:moveTo>
                    <a:pt x="4604" y="9876"/>
                  </a:moveTo>
                  <a:lnTo>
                    <a:pt x="3614" y="10992"/>
                  </a:lnTo>
                  <a:lnTo>
                    <a:pt x="2777" y="10992"/>
                  </a:lnTo>
                  <a:lnTo>
                    <a:pt x="3488" y="10183"/>
                  </a:lnTo>
                  <a:lnTo>
                    <a:pt x="1549" y="10183"/>
                  </a:lnTo>
                  <a:lnTo>
                    <a:pt x="1814" y="9876"/>
                  </a:lnTo>
                  <a:close/>
                  <a:moveTo>
                    <a:pt x="7672" y="9485"/>
                  </a:moveTo>
                  <a:lnTo>
                    <a:pt x="8983" y="10992"/>
                  </a:lnTo>
                  <a:lnTo>
                    <a:pt x="4129" y="10992"/>
                  </a:lnTo>
                  <a:lnTo>
                    <a:pt x="5106" y="9876"/>
                  </a:lnTo>
                  <a:lnTo>
                    <a:pt x="5120" y="9876"/>
                  </a:lnTo>
                  <a:lnTo>
                    <a:pt x="5120" y="9861"/>
                  </a:lnTo>
                  <a:lnTo>
                    <a:pt x="5427" y="9527"/>
                  </a:lnTo>
                  <a:cubicBezTo>
                    <a:pt x="5468" y="9597"/>
                    <a:pt x="5524" y="9666"/>
                    <a:pt x="5567" y="9736"/>
                  </a:cubicBezTo>
                  <a:cubicBezTo>
                    <a:pt x="5719" y="9959"/>
                    <a:pt x="5859" y="10127"/>
                    <a:pt x="5971" y="10252"/>
                  </a:cubicBezTo>
                  <a:lnTo>
                    <a:pt x="5204" y="10252"/>
                  </a:lnTo>
                  <a:lnTo>
                    <a:pt x="5204" y="10642"/>
                  </a:lnTo>
                  <a:lnTo>
                    <a:pt x="7994" y="10642"/>
                  </a:lnTo>
                  <a:lnTo>
                    <a:pt x="7994" y="10224"/>
                  </a:lnTo>
                  <a:lnTo>
                    <a:pt x="7114" y="10224"/>
                  </a:lnTo>
                  <a:cubicBezTo>
                    <a:pt x="7226" y="10099"/>
                    <a:pt x="7352" y="9932"/>
                    <a:pt x="7519" y="9708"/>
                  </a:cubicBezTo>
                  <a:cubicBezTo>
                    <a:pt x="7561" y="9638"/>
                    <a:pt x="7616" y="9569"/>
                    <a:pt x="7672" y="9485"/>
                  </a:cubicBezTo>
                  <a:close/>
                  <a:moveTo>
                    <a:pt x="9235" y="9876"/>
                  </a:moveTo>
                  <a:lnTo>
                    <a:pt x="10225" y="10992"/>
                  </a:lnTo>
                  <a:lnTo>
                    <a:pt x="9500" y="10992"/>
                  </a:lnTo>
                  <a:lnTo>
                    <a:pt x="8509" y="9876"/>
                  </a:lnTo>
                  <a:close/>
                  <a:moveTo>
                    <a:pt x="6556" y="0"/>
                  </a:moveTo>
                  <a:cubicBezTo>
                    <a:pt x="4590" y="0"/>
                    <a:pt x="2985" y="1604"/>
                    <a:pt x="2985" y="3571"/>
                  </a:cubicBezTo>
                  <a:cubicBezTo>
                    <a:pt x="2985" y="4603"/>
                    <a:pt x="3725" y="6430"/>
                    <a:pt x="4423" y="7797"/>
                  </a:cubicBezTo>
                  <a:cubicBezTo>
                    <a:pt x="4743" y="8425"/>
                    <a:pt x="5078" y="9011"/>
                    <a:pt x="5399" y="9485"/>
                  </a:cubicBezTo>
                  <a:lnTo>
                    <a:pt x="1661" y="9485"/>
                  </a:lnTo>
                  <a:lnTo>
                    <a:pt x="726" y="10559"/>
                  </a:lnTo>
                  <a:lnTo>
                    <a:pt x="0" y="11382"/>
                  </a:lnTo>
                  <a:lnTo>
                    <a:pt x="13112" y="11382"/>
                  </a:lnTo>
                  <a:lnTo>
                    <a:pt x="11453" y="9485"/>
                  </a:lnTo>
                  <a:lnTo>
                    <a:pt x="10016" y="9485"/>
                  </a:lnTo>
                  <a:lnTo>
                    <a:pt x="10016" y="9876"/>
                  </a:lnTo>
                  <a:lnTo>
                    <a:pt x="11286" y="9876"/>
                  </a:lnTo>
                  <a:lnTo>
                    <a:pt x="12262" y="10992"/>
                  </a:lnTo>
                  <a:lnTo>
                    <a:pt x="10741" y="10992"/>
                  </a:lnTo>
                  <a:lnTo>
                    <a:pt x="9416" y="9485"/>
                  </a:lnTo>
                  <a:lnTo>
                    <a:pt x="7715" y="9485"/>
                  </a:lnTo>
                  <a:cubicBezTo>
                    <a:pt x="8035" y="9011"/>
                    <a:pt x="8370" y="8425"/>
                    <a:pt x="8691" y="7797"/>
                  </a:cubicBezTo>
                  <a:cubicBezTo>
                    <a:pt x="9389" y="6430"/>
                    <a:pt x="10127" y="4603"/>
                    <a:pt x="10127" y="3571"/>
                  </a:cubicBezTo>
                  <a:cubicBezTo>
                    <a:pt x="10127" y="1604"/>
                    <a:pt x="8524" y="0"/>
                    <a:pt x="6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0;p55"/>
            <p:cNvSpPr/>
            <p:nvPr/>
          </p:nvSpPr>
          <p:spPr>
            <a:xfrm>
              <a:off x="6452700" y="1741950"/>
              <a:ext cx="59300" cy="97350"/>
            </a:xfrm>
            <a:custGeom>
              <a:avLst/>
              <a:gdLst/>
              <a:ahLst/>
              <a:cxnLst/>
              <a:rect l="l" t="t" r="r" b="b"/>
              <a:pathLst>
                <a:path w="2372" h="3894" extrusionOk="0">
                  <a:moveTo>
                    <a:pt x="2023" y="1"/>
                  </a:moveTo>
                  <a:cubicBezTo>
                    <a:pt x="1967" y="127"/>
                    <a:pt x="1925" y="239"/>
                    <a:pt x="1870" y="350"/>
                  </a:cubicBezTo>
                  <a:lnTo>
                    <a:pt x="2218" y="517"/>
                  </a:lnTo>
                  <a:cubicBezTo>
                    <a:pt x="2274" y="391"/>
                    <a:pt x="2329" y="266"/>
                    <a:pt x="2372" y="155"/>
                  </a:cubicBezTo>
                  <a:lnTo>
                    <a:pt x="2023" y="1"/>
                  </a:lnTo>
                  <a:close/>
                  <a:moveTo>
                    <a:pt x="1771" y="587"/>
                  </a:moveTo>
                  <a:cubicBezTo>
                    <a:pt x="1716" y="698"/>
                    <a:pt x="1660" y="824"/>
                    <a:pt x="1604" y="936"/>
                  </a:cubicBezTo>
                  <a:lnTo>
                    <a:pt x="1953" y="1103"/>
                  </a:lnTo>
                  <a:cubicBezTo>
                    <a:pt x="2009" y="977"/>
                    <a:pt x="2065" y="866"/>
                    <a:pt x="2121" y="741"/>
                  </a:cubicBezTo>
                  <a:lnTo>
                    <a:pt x="1771" y="587"/>
                  </a:lnTo>
                  <a:close/>
                  <a:moveTo>
                    <a:pt x="1492" y="1159"/>
                  </a:moveTo>
                  <a:cubicBezTo>
                    <a:pt x="1158" y="1829"/>
                    <a:pt x="810" y="2470"/>
                    <a:pt x="475" y="2972"/>
                  </a:cubicBezTo>
                  <a:cubicBezTo>
                    <a:pt x="252" y="3321"/>
                    <a:pt x="84" y="3530"/>
                    <a:pt x="1" y="3628"/>
                  </a:cubicBezTo>
                  <a:lnTo>
                    <a:pt x="279" y="3893"/>
                  </a:lnTo>
                  <a:cubicBezTo>
                    <a:pt x="432" y="3711"/>
                    <a:pt x="614" y="3475"/>
                    <a:pt x="795" y="3181"/>
                  </a:cubicBezTo>
                  <a:cubicBezTo>
                    <a:pt x="1130" y="2666"/>
                    <a:pt x="1507" y="2009"/>
                    <a:pt x="1842" y="1327"/>
                  </a:cubicBezTo>
                  <a:lnTo>
                    <a:pt x="1492" y="1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9942;p82"/>
          <p:cNvGrpSpPr/>
          <p:nvPr/>
        </p:nvGrpSpPr>
        <p:grpSpPr>
          <a:xfrm>
            <a:off x="8573547" y="3620883"/>
            <a:ext cx="341049" cy="340318"/>
            <a:chOff x="2523759" y="4135505"/>
            <a:chExt cx="341049" cy="340318"/>
          </a:xfrm>
        </p:grpSpPr>
        <p:sp>
          <p:nvSpPr>
            <p:cNvPr id="31" name="Google Shape;9943;p82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Google Shape;9944;p82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676703" y="228600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3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" y="1562100"/>
            <a:ext cx="2395285" cy="3048000"/>
          </a:xfrm>
          <a:prstGeom prst="rect">
            <a:avLst/>
          </a:prstGeom>
        </p:spPr>
      </p:pic>
      <p:sp>
        <p:nvSpPr>
          <p:cNvPr id="305" name="Google Shape;305;p44"/>
          <p:cNvSpPr txBox="1">
            <a:spLocks noGrp="1"/>
          </p:cNvSpPr>
          <p:nvPr>
            <p:ph type="subTitle" idx="1"/>
          </p:nvPr>
        </p:nvSpPr>
        <p:spPr>
          <a:xfrm>
            <a:off x="2488674" y="2005988"/>
            <a:ext cx="6344175" cy="94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/>
              <a:t>Принятие Конвенции дает импульс дальнейшему развитию национального законодательства государств-участников</a:t>
            </a:r>
            <a:r>
              <a:rPr lang="ru-RU" sz="1600" b="1" dirty="0" smtClean="0"/>
              <a:t>.</a:t>
            </a:r>
          </a:p>
          <a:p>
            <a:pPr algn="just"/>
            <a:endParaRPr lang="ru-RU" sz="1000" b="1" dirty="0"/>
          </a:p>
          <a:p>
            <a:pPr algn="just"/>
            <a:r>
              <a:rPr lang="ru-RU" sz="1100" dirty="0" smtClean="0"/>
              <a:t>	 	</a:t>
            </a:r>
            <a:r>
              <a:rPr lang="ru-RU" sz="1400" dirty="0" smtClean="0"/>
              <a:t>В </a:t>
            </a:r>
            <a:r>
              <a:rPr lang="ru-RU" sz="1400" dirty="0"/>
              <a:t>Российской Федерации за ее ратификацией последовало внесение поправок в следующие </a:t>
            </a:r>
            <a:r>
              <a:rPr lang="ru-RU" sz="1400" dirty="0" smtClean="0"/>
              <a:t>законы, регулирующие </a:t>
            </a:r>
            <a:r>
              <a:rPr lang="ru-RU" sz="1400" dirty="0"/>
              <a:t>отношения в сфере защиты государственной границы, российского морского права: 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Федеральный </a:t>
            </a:r>
            <a:r>
              <a:rPr lang="ru-RU" sz="1400" dirty="0"/>
              <a:t>закон от 30 ноября 1995 г. № 187-ФЗ «О континентальном шельфе Российской Федерации»;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Федеральный </a:t>
            </a:r>
            <a:r>
              <a:rPr lang="ru-RU" sz="1400" dirty="0"/>
              <a:t>закон от 31 июля 1998 г. № 155-ФЗ «О внутренних морских водах, территориальном море и прилежащей зоне Российской Федерации»;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Закон </a:t>
            </a:r>
            <a:r>
              <a:rPr lang="ru-RU" sz="1400" dirty="0"/>
              <a:t>РФ от 21 мая1993 г. № 5003-1 «О таможенном тарифе»;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Закон </a:t>
            </a:r>
            <a:r>
              <a:rPr lang="ru-RU" sz="1400" dirty="0"/>
              <a:t>РФ от 1 апреля 1993 г. № 4730-1 «О Государственной границе Российской Федерации»;</a:t>
            </a:r>
          </a:p>
          <a:p>
            <a:pPr algn="just">
              <a:buFont typeface="+mj-lt"/>
              <a:buAutoNum type="arabicPeriod"/>
            </a:pPr>
            <a:r>
              <a:rPr lang="ru-RU" sz="1400" dirty="0"/>
              <a:t>Федеральный закон от 08.11.2007 N 261-ФЗ  </a:t>
            </a:r>
            <a:r>
              <a:rPr lang="ru-RU" sz="1400" dirty="0" smtClean="0"/>
              <a:t>«О </a:t>
            </a:r>
            <a:r>
              <a:rPr lang="ru-RU" sz="1400" dirty="0"/>
              <a:t>морских портах в Российской Федерации и о внесении изменений в отдельные законодательные акты Российской </a:t>
            </a:r>
            <a:r>
              <a:rPr lang="ru-RU" sz="1400" dirty="0" smtClean="0"/>
              <a:t>Федерации» от </a:t>
            </a:r>
            <a:r>
              <a:rPr lang="ru-RU" sz="1400" dirty="0"/>
              <a:t>30.04.1999 N 81-ФЗ "Кодекс торгового мореплавания Российской Федерации" </a:t>
            </a:r>
            <a:endParaRPr lang="ru-RU" sz="1400" b="1" dirty="0"/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И </a:t>
            </a:r>
            <a:r>
              <a:rPr lang="ru-RU" sz="1400" dirty="0"/>
              <a:t>другие законодательные акты по смежным вопросам</a:t>
            </a:r>
            <a:r>
              <a:rPr lang="ru-RU" sz="1100" dirty="0"/>
              <a:t>.</a:t>
            </a:r>
          </a:p>
        </p:txBody>
      </p:sp>
      <p:pic>
        <p:nvPicPr>
          <p:cNvPr id="6" name="Picture 7" descr="logo-iz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7" y="120650"/>
            <a:ext cx="864096" cy="1047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7600" y="120650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4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subTitle" idx="1"/>
          </p:nvPr>
        </p:nvSpPr>
        <p:spPr>
          <a:xfrm>
            <a:off x="904247" y="2260860"/>
            <a:ext cx="7907856" cy="94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ru-RU" sz="1400" b="1" dirty="0" smtClean="0"/>
              <a:t>Международно-правовое </a:t>
            </a:r>
            <a:r>
              <a:rPr lang="ru-RU" sz="1400" b="1" dirty="0"/>
              <a:t>регулирование комплексного отраслевого сотрудничества можно классифицировать по следующим видам</a:t>
            </a:r>
            <a:r>
              <a:rPr lang="ru-RU" sz="1400" b="1" dirty="0" smtClean="0"/>
              <a:t>:</a:t>
            </a:r>
            <a:endParaRPr lang="en-US" sz="1400" b="1" dirty="0" smtClean="0"/>
          </a:p>
          <a:p>
            <a:pPr algn="just"/>
            <a:endParaRPr lang="en-US" sz="1400" dirty="0"/>
          </a:p>
          <a:p>
            <a:pPr algn="just"/>
            <a:r>
              <a:rPr lang="ru-RU" sz="1400" b="1" i="1" dirty="0" smtClean="0"/>
              <a:t>Сотрудничество </a:t>
            </a:r>
            <a:r>
              <a:rPr lang="ru-RU" sz="1400" b="1" i="1" dirty="0"/>
              <a:t>по регулированию статуса международных озер</a:t>
            </a:r>
            <a:r>
              <a:rPr lang="ru-RU" sz="1400" dirty="0" smtClean="0"/>
              <a:t>:</a:t>
            </a:r>
            <a:endParaRPr lang="en-US" sz="1400" dirty="0" smtClean="0"/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Итало-швейцарское соглашение о регулировании вод озера Лугано 1955 г</a:t>
            </a:r>
            <a:r>
              <a:rPr lang="ru-RU" sz="1400" dirty="0" smtClean="0"/>
              <a:t>.;</a:t>
            </a:r>
            <a:endParaRPr lang="en-US" sz="1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Соглашение </a:t>
            </a:r>
            <a:r>
              <a:rPr lang="ru-RU" sz="1400" dirty="0"/>
              <a:t>между Францией и Швейцарией об охране вод Женевского озера 1962 г.;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Соглашение о гидроэнергетическом комплексе в </a:t>
            </a:r>
            <a:r>
              <a:rPr lang="ru-RU" sz="1400" dirty="0" err="1"/>
              <a:t>Эмоссонской</a:t>
            </a:r>
            <a:r>
              <a:rPr lang="ru-RU" sz="1400" dirty="0"/>
              <a:t> долине 1963 г.;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Конвенция о создании Организации по рыболовству в озере Виктория 1994 г., заключена между Танзанией, Кенией и Угандой</a:t>
            </a:r>
            <a:r>
              <a:rPr lang="ru-RU" sz="1400" dirty="0" smtClean="0"/>
              <a:t>; </a:t>
            </a:r>
            <a:endParaRPr lang="ru-RU" sz="14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dirty="0"/>
              <a:t>Конвенция по устойчивому развитию озера Танганьика 2003 г., подписана Танзанией, Бурунди, Замбией, Демократической республикой Конго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sz="1400" dirty="0"/>
          </a:p>
          <a:p>
            <a:pPr algn="just"/>
            <a:r>
              <a:rPr lang="ru-RU" sz="1400" b="1" i="1" dirty="0"/>
              <a:t>Сотрудничество по регулированию статуса международных рек</a:t>
            </a:r>
            <a:r>
              <a:rPr lang="ru-RU" sz="1400" dirty="0"/>
              <a:t>: </a:t>
            </a:r>
            <a:endParaRPr lang="en-US" sz="1400" dirty="0" smtClean="0"/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Договор о пограничных водах США и Канады 1909 г. создал Комиссии по пограничным водным ресурсам системы Великих озер и реки св. Лаврентия; </a:t>
            </a:r>
            <a:endParaRPr lang="en-US" sz="1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Международные </a:t>
            </a:r>
            <a:r>
              <a:rPr lang="ru-RU" sz="1400" dirty="0"/>
              <a:t>договоры и соглашения по судоходному использованию Рейна, Дуная, Амура, Инда, Меконга, Нила, Конго, Нигера, </a:t>
            </a:r>
            <a:r>
              <a:rPr lang="ru-RU" sz="1400" dirty="0" smtClean="0"/>
              <a:t>Сенегала</a:t>
            </a:r>
            <a:r>
              <a:rPr lang="en-US" sz="1400" dirty="0" smtClean="0"/>
              <a:t> </a:t>
            </a:r>
            <a:r>
              <a:rPr lang="ru-RU" sz="1400" dirty="0" smtClean="0"/>
              <a:t>Рио-Гранде</a:t>
            </a:r>
            <a:r>
              <a:rPr lang="ru-RU" sz="1400" dirty="0"/>
              <a:t>, Амазонки, Ла-Платы и др.</a:t>
            </a:r>
          </a:p>
        </p:txBody>
      </p:sp>
      <p:pic>
        <p:nvPicPr>
          <p:cNvPr id="6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7" y="120650"/>
            <a:ext cx="864096" cy="1047868"/>
          </a:xfrm>
          <a:prstGeom prst="rect">
            <a:avLst/>
          </a:prstGeom>
        </p:spPr>
      </p:pic>
      <p:grpSp>
        <p:nvGrpSpPr>
          <p:cNvPr id="7" name="Google Shape;870;p69"/>
          <p:cNvGrpSpPr/>
          <p:nvPr/>
        </p:nvGrpSpPr>
        <p:grpSpPr>
          <a:xfrm>
            <a:off x="708782" y="1259049"/>
            <a:ext cx="374364" cy="373287"/>
            <a:chOff x="984375" y="2689400"/>
            <a:chExt cx="338975" cy="338000"/>
          </a:xfrm>
        </p:grpSpPr>
        <p:sp>
          <p:nvSpPr>
            <p:cNvPr id="8" name="Google Shape;871;p69"/>
            <p:cNvSpPr/>
            <p:nvPr/>
          </p:nvSpPr>
          <p:spPr>
            <a:xfrm>
              <a:off x="1122125" y="2826850"/>
              <a:ext cx="63150" cy="63475"/>
            </a:xfrm>
            <a:custGeom>
              <a:avLst/>
              <a:gdLst/>
              <a:ahLst/>
              <a:cxnLst/>
              <a:rect l="l" t="t" r="r" b="b"/>
              <a:pathLst>
                <a:path w="2526" h="2539" extrusionOk="0">
                  <a:moveTo>
                    <a:pt x="1270" y="404"/>
                  </a:moveTo>
                  <a:cubicBezTo>
                    <a:pt x="1744" y="404"/>
                    <a:pt x="2135" y="795"/>
                    <a:pt x="2135" y="1269"/>
                  </a:cubicBezTo>
                  <a:cubicBezTo>
                    <a:pt x="2135" y="1743"/>
                    <a:pt x="1744" y="2134"/>
                    <a:pt x="1270" y="2134"/>
                  </a:cubicBezTo>
                  <a:cubicBezTo>
                    <a:pt x="782" y="2134"/>
                    <a:pt x="392" y="1743"/>
                    <a:pt x="392" y="1269"/>
                  </a:cubicBezTo>
                  <a:cubicBezTo>
                    <a:pt x="392" y="795"/>
                    <a:pt x="782" y="404"/>
                    <a:pt x="1270" y="404"/>
                  </a:cubicBezTo>
                  <a:close/>
                  <a:moveTo>
                    <a:pt x="1270" y="0"/>
                  </a:moveTo>
                  <a:cubicBezTo>
                    <a:pt x="572" y="0"/>
                    <a:pt x="1" y="572"/>
                    <a:pt x="1" y="1269"/>
                  </a:cubicBezTo>
                  <a:cubicBezTo>
                    <a:pt x="1" y="1966"/>
                    <a:pt x="572" y="2539"/>
                    <a:pt x="1270" y="2539"/>
                  </a:cubicBezTo>
                  <a:cubicBezTo>
                    <a:pt x="1967" y="2539"/>
                    <a:pt x="2525" y="1966"/>
                    <a:pt x="2525" y="1269"/>
                  </a:cubicBezTo>
                  <a:cubicBezTo>
                    <a:pt x="2525" y="572"/>
                    <a:pt x="1967" y="0"/>
                    <a:pt x="1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2;p69"/>
            <p:cNvSpPr/>
            <p:nvPr/>
          </p:nvSpPr>
          <p:spPr>
            <a:xfrm>
              <a:off x="1132925" y="2689400"/>
              <a:ext cx="41550" cy="51325"/>
            </a:xfrm>
            <a:custGeom>
              <a:avLst/>
              <a:gdLst/>
              <a:ahLst/>
              <a:cxnLst/>
              <a:rect l="l" t="t" r="r" b="b"/>
              <a:pathLst>
                <a:path w="1662" h="2053" extrusionOk="0">
                  <a:moveTo>
                    <a:pt x="838" y="406"/>
                  </a:moveTo>
                  <a:cubicBezTo>
                    <a:pt x="1075" y="406"/>
                    <a:pt x="1271" y="602"/>
                    <a:pt x="1271" y="839"/>
                  </a:cubicBezTo>
                  <a:cubicBezTo>
                    <a:pt x="1271" y="1076"/>
                    <a:pt x="1075" y="1271"/>
                    <a:pt x="838" y="1271"/>
                  </a:cubicBezTo>
                  <a:cubicBezTo>
                    <a:pt x="601" y="1271"/>
                    <a:pt x="406" y="1076"/>
                    <a:pt x="406" y="839"/>
                  </a:cubicBezTo>
                  <a:cubicBezTo>
                    <a:pt x="406" y="602"/>
                    <a:pt x="601" y="406"/>
                    <a:pt x="838" y="406"/>
                  </a:cubicBezTo>
                  <a:close/>
                  <a:moveTo>
                    <a:pt x="829" y="1"/>
                  </a:moveTo>
                  <a:cubicBezTo>
                    <a:pt x="365" y="1"/>
                    <a:pt x="1" y="368"/>
                    <a:pt x="1" y="839"/>
                  </a:cubicBezTo>
                  <a:cubicBezTo>
                    <a:pt x="1" y="1062"/>
                    <a:pt x="85" y="1271"/>
                    <a:pt x="239" y="1425"/>
                  </a:cubicBezTo>
                  <a:lnTo>
                    <a:pt x="239" y="2052"/>
                  </a:lnTo>
                  <a:lnTo>
                    <a:pt x="629" y="2052"/>
                  </a:lnTo>
                  <a:lnTo>
                    <a:pt x="629" y="1662"/>
                  </a:lnTo>
                  <a:lnTo>
                    <a:pt x="1005" y="1662"/>
                  </a:lnTo>
                  <a:lnTo>
                    <a:pt x="1005" y="2052"/>
                  </a:lnTo>
                  <a:lnTo>
                    <a:pt x="1396" y="2052"/>
                  </a:lnTo>
                  <a:lnTo>
                    <a:pt x="1396" y="1425"/>
                  </a:lnTo>
                  <a:cubicBezTo>
                    <a:pt x="1563" y="1258"/>
                    <a:pt x="1661" y="1035"/>
                    <a:pt x="1647" y="783"/>
                  </a:cubicBezTo>
                  <a:cubicBezTo>
                    <a:pt x="1619" y="365"/>
                    <a:pt x="1284" y="30"/>
                    <a:pt x="880" y="2"/>
                  </a:cubicBezTo>
                  <a:cubicBezTo>
                    <a:pt x="863" y="1"/>
                    <a:pt x="846" y="1"/>
                    <a:pt x="8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3;p69"/>
            <p:cNvSpPr/>
            <p:nvPr/>
          </p:nvSpPr>
          <p:spPr>
            <a:xfrm>
              <a:off x="1153525" y="2843575"/>
              <a:ext cx="15000" cy="30025"/>
            </a:xfrm>
            <a:custGeom>
              <a:avLst/>
              <a:gdLst/>
              <a:ahLst/>
              <a:cxnLst/>
              <a:rect l="l" t="t" r="r" b="b"/>
              <a:pathLst>
                <a:path w="600" h="1201" extrusionOk="0">
                  <a:moveTo>
                    <a:pt x="0" y="1"/>
                  </a:moveTo>
                  <a:lnTo>
                    <a:pt x="0" y="391"/>
                  </a:lnTo>
                  <a:cubicBezTo>
                    <a:pt x="112" y="391"/>
                    <a:pt x="209" y="488"/>
                    <a:pt x="209" y="600"/>
                  </a:cubicBezTo>
                  <a:cubicBezTo>
                    <a:pt x="209" y="712"/>
                    <a:pt x="112" y="810"/>
                    <a:pt x="0" y="810"/>
                  </a:cubicBezTo>
                  <a:lnTo>
                    <a:pt x="0" y="1200"/>
                  </a:lnTo>
                  <a:cubicBezTo>
                    <a:pt x="335" y="1200"/>
                    <a:pt x="600" y="935"/>
                    <a:pt x="600" y="600"/>
                  </a:cubicBezTo>
                  <a:cubicBezTo>
                    <a:pt x="600" y="265"/>
                    <a:pt x="33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;p69"/>
            <p:cNvSpPr/>
            <p:nvPr/>
          </p:nvSpPr>
          <p:spPr>
            <a:xfrm>
              <a:off x="1069825" y="2774875"/>
              <a:ext cx="167750" cy="167400"/>
            </a:xfrm>
            <a:custGeom>
              <a:avLst/>
              <a:gdLst/>
              <a:ahLst/>
              <a:cxnLst/>
              <a:rect l="l" t="t" r="r" b="b"/>
              <a:pathLst>
                <a:path w="6710" h="6696" extrusionOk="0">
                  <a:moveTo>
                    <a:pt x="3362" y="391"/>
                  </a:moveTo>
                  <a:cubicBezTo>
                    <a:pt x="4980" y="391"/>
                    <a:pt x="6306" y="1717"/>
                    <a:pt x="6306" y="3348"/>
                  </a:cubicBezTo>
                  <a:cubicBezTo>
                    <a:pt x="6306" y="4981"/>
                    <a:pt x="4980" y="6305"/>
                    <a:pt x="3362" y="6305"/>
                  </a:cubicBezTo>
                  <a:cubicBezTo>
                    <a:pt x="1730" y="6305"/>
                    <a:pt x="405" y="4981"/>
                    <a:pt x="405" y="3348"/>
                  </a:cubicBezTo>
                  <a:cubicBezTo>
                    <a:pt x="405" y="1717"/>
                    <a:pt x="1730" y="391"/>
                    <a:pt x="3362" y="391"/>
                  </a:cubicBezTo>
                  <a:close/>
                  <a:moveTo>
                    <a:pt x="3362" y="0"/>
                  </a:moveTo>
                  <a:cubicBezTo>
                    <a:pt x="1507" y="0"/>
                    <a:pt x="1" y="1493"/>
                    <a:pt x="1" y="3348"/>
                  </a:cubicBezTo>
                  <a:cubicBezTo>
                    <a:pt x="1" y="5189"/>
                    <a:pt x="1507" y="6696"/>
                    <a:pt x="3362" y="6696"/>
                  </a:cubicBezTo>
                  <a:cubicBezTo>
                    <a:pt x="5203" y="6696"/>
                    <a:pt x="6709" y="5189"/>
                    <a:pt x="6709" y="3348"/>
                  </a:cubicBezTo>
                  <a:cubicBezTo>
                    <a:pt x="6709" y="1493"/>
                    <a:pt x="5203" y="0"/>
                    <a:pt x="3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5;p69"/>
            <p:cNvSpPr/>
            <p:nvPr/>
          </p:nvSpPr>
          <p:spPr>
            <a:xfrm>
              <a:off x="1044025" y="2748725"/>
              <a:ext cx="219350" cy="219725"/>
            </a:xfrm>
            <a:custGeom>
              <a:avLst/>
              <a:gdLst/>
              <a:ahLst/>
              <a:cxnLst/>
              <a:rect l="l" t="t" r="r" b="b"/>
              <a:pathLst>
                <a:path w="8774" h="8789" extrusionOk="0">
                  <a:moveTo>
                    <a:pt x="4394" y="391"/>
                  </a:moveTo>
                  <a:cubicBezTo>
                    <a:pt x="6598" y="391"/>
                    <a:pt x="8383" y="2190"/>
                    <a:pt x="8383" y="4394"/>
                  </a:cubicBezTo>
                  <a:cubicBezTo>
                    <a:pt x="8383" y="6598"/>
                    <a:pt x="6598" y="8383"/>
                    <a:pt x="4394" y="8383"/>
                  </a:cubicBezTo>
                  <a:cubicBezTo>
                    <a:pt x="2190" y="8383"/>
                    <a:pt x="391" y="6598"/>
                    <a:pt x="391" y="4394"/>
                  </a:cubicBezTo>
                  <a:cubicBezTo>
                    <a:pt x="391" y="2190"/>
                    <a:pt x="2190" y="391"/>
                    <a:pt x="4394" y="391"/>
                  </a:cubicBezTo>
                  <a:close/>
                  <a:moveTo>
                    <a:pt x="4394" y="1"/>
                  </a:moveTo>
                  <a:cubicBezTo>
                    <a:pt x="1967" y="1"/>
                    <a:pt x="0" y="1967"/>
                    <a:pt x="0" y="4394"/>
                  </a:cubicBezTo>
                  <a:cubicBezTo>
                    <a:pt x="0" y="6821"/>
                    <a:pt x="1967" y="8788"/>
                    <a:pt x="4394" y="8788"/>
                  </a:cubicBezTo>
                  <a:cubicBezTo>
                    <a:pt x="6807" y="8788"/>
                    <a:pt x="8774" y="6821"/>
                    <a:pt x="8774" y="4394"/>
                  </a:cubicBezTo>
                  <a:cubicBezTo>
                    <a:pt x="8774" y="1967"/>
                    <a:pt x="6807" y="1"/>
                    <a:pt x="4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6;p69"/>
            <p:cNvSpPr/>
            <p:nvPr/>
          </p:nvSpPr>
          <p:spPr>
            <a:xfrm>
              <a:off x="1132600" y="2976100"/>
              <a:ext cx="41500" cy="51300"/>
            </a:xfrm>
            <a:custGeom>
              <a:avLst/>
              <a:gdLst/>
              <a:ahLst/>
              <a:cxnLst/>
              <a:rect l="l" t="t" r="r" b="b"/>
              <a:pathLst>
                <a:path w="1660" h="2052" extrusionOk="0">
                  <a:moveTo>
                    <a:pt x="851" y="795"/>
                  </a:moveTo>
                  <a:cubicBezTo>
                    <a:pt x="1088" y="795"/>
                    <a:pt x="1284" y="990"/>
                    <a:pt x="1284" y="1228"/>
                  </a:cubicBezTo>
                  <a:cubicBezTo>
                    <a:pt x="1284" y="1464"/>
                    <a:pt x="1088" y="1660"/>
                    <a:pt x="851" y="1660"/>
                  </a:cubicBezTo>
                  <a:cubicBezTo>
                    <a:pt x="614" y="1660"/>
                    <a:pt x="419" y="1464"/>
                    <a:pt x="419" y="1228"/>
                  </a:cubicBezTo>
                  <a:cubicBezTo>
                    <a:pt x="419" y="990"/>
                    <a:pt x="614" y="795"/>
                    <a:pt x="851" y="795"/>
                  </a:cubicBezTo>
                  <a:close/>
                  <a:moveTo>
                    <a:pt x="252" y="0"/>
                  </a:moveTo>
                  <a:lnTo>
                    <a:pt x="252" y="627"/>
                  </a:lnTo>
                  <a:cubicBezTo>
                    <a:pt x="84" y="795"/>
                    <a:pt x="0" y="1018"/>
                    <a:pt x="14" y="1284"/>
                  </a:cubicBezTo>
                  <a:cubicBezTo>
                    <a:pt x="42" y="1688"/>
                    <a:pt x="363" y="2022"/>
                    <a:pt x="782" y="2050"/>
                  </a:cubicBezTo>
                  <a:cubicBezTo>
                    <a:pt x="798" y="2051"/>
                    <a:pt x="815" y="2052"/>
                    <a:pt x="831" y="2052"/>
                  </a:cubicBezTo>
                  <a:cubicBezTo>
                    <a:pt x="1284" y="2052"/>
                    <a:pt x="1660" y="1685"/>
                    <a:pt x="1660" y="1213"/>
                  </a:cubicBezTo>
                  <a:cubicBezTo>
                    <a:pt x="1660" y="990"/>
                    <a:pt x="1563" y="781"/>
                    <a:pt x="1409" y="627"/>
                  </a:cubicBezTo>
                  <a:lnTo>
                    <a:pt x="1409" y="0"/>
                  </a:lnTo>
                  <a:lnTo>
                    <a:pt x="1018" y="0"/>
                  </a:lnTo>
                  <a:lnTo>
                    <a:pt x="1018" y="391"/>
                  </a:lnTo>
                  <a:lnTo>
                    <a:pt x="642" y="39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7;p69"/>
            <p:cNvSpPr/>
            <p:nvPr/>
          </p:nvSpPr>
          <p:spPr>
            <a:xfrm>
              <a:off x="1271400" y="2838000"/>
              <a:ext cx="51950" cy="41300"/>
            </a:xfrm>
            <a:custGeom>
              <a:avLst/>
              <a:gdLst/>
              <a:ahLst/>
              <a:cxnLst/>
              <a:rect l="l" t="t" r="r" b="b"/>
              <a:pathLst>
                <a:path w="2078" h="1652" extrusionOk="0">
                  <a:moveTo>
                    <a:pt x="1213" y="391"/>
                  </a:moveTo>
                  <a:cubicBezTo>
                    <a:pt x="1451" y="391"/>
                    <a:pt x="1646" y="586"/>
                    <a:pt x="1646" y="823"/>
                  </a:cubicBezTo>
                  <a:cubicBezTo>
                    <a:pt x="1646" y="1061"/>
                    <a:pt x="1451" y="1256"/>
                    <a:pt x="1213" y="1256"/>
                  </a:cubicBezTo>
                  <a:cubicBezTo>
                    <a:pt x="977" y="1256"/>
                    <a:pt x="781" y="1061"/>
                    <a:pt x="781" y="823"/>
                  </a:cubicBezTo>
                  <a:cubicBezTo>
                    <a:pt x="781" y="586"/>
                    <a:pt x="977" y="391"/>
                    <a:pt x="1213" y="391"/>
                  </a:cubicBezTo>
                  <a:close/>
                  <a:moveTo>
                    <a:pt x="1213" y="1"/>
                  </a:moveTo>
                  <a:cubicBezTo>
                    <a:pt x="990" y="1"/>
                    <a:pt x="781" y="98"/>
                    <a:pt x="627" y="252"/>
                  </a:cubicBezTo>
                  <a:lnTo>
                    <a:pt x="0" y="252"/>
                  </a:lnTo>
                  <a:lnTo>
                    <a:pt x="0" y="642"/>
                  </a:lnTo>
                  <a:lnTo>
                    <a:pt x="404" y="642"/>
                  </a:lnTo>
                  <a:lnTo>
                    <a:pt x="404" y="1018"/>
                  </a:lnTo>
                  <a:lnTo>
                    <a:pt x="0" y="1018"/>
                  </a:lnTo>
                  <a:lnTo>
                    <a:pt x="0" y="1409"/>
                  </a:lnTo>
                  <a:lnTo>
                    <a:pt x="627" y="1409"/>
                  </a:lnTo>
                  <a:cubicBezTo>
                    <a:pt x="776" y="1557"/>
                    <a:pt x="968" y="1651"/>
                    <a:pt x="1184" y="1651"/>
                  </a:cubicBezTo>
                  <a:cubicBezTo>
                    <a:pt x="1212" y="1651"/>
                    <a:pt x="1240" y="1650"/>
                    <a:pt x="1269" y="1647"/>
                  </a:cubicBezTo>
                  <a:cubicBezTo>
                    <a:pt x="1674" y="1632"/>
                    <a:pt x="2009" y="1297"/>
                    <a:pt x="2037" y="893"/>
                  </a:cubicBezTo>
                  <a:cubicBezTo>
                    <a:pt x="2078" y="405"/>
                    <a:pt x="1687" y="1"/>
                    <a:pt x="1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8;p69"/>
            <p:cNvSpPr/>
            <p:nvPr/>
          </p:nvSpPr>
          <p:spPr>
            <a:xfrm>
              <a:off x="1226750" y="2931450"/>
              <a:ext cx="54425" cy="52675"/>
            </a:xfrm>
            <a:custGeom>
              <a:avLst/>
              <a:gdLst/>
              <a:ahLst/>
              <a:cxnLst/>
              <a:rect l="l" t="t" r="r" b="b"/>
              <a:pathLst>
                <a:path w="2177" h="2107" extrusionOk="0">
                  <a:moveTo>
                    <a:pt x="1269" y="838"/>
                  </a:moveTo>
                  <a:cubicBezTo>
                    <a:pt x="1381" y="838"/>
                    <a:pt x="1493" y="879"/>
                    <a:pt x="1576" y="963"/>
                  </a:cubicBezTo>
                  <a:cubicBezTo>
                    <a:pt x="1744" y="1130"/>
                    <a:pt x="1744" y="1409"/>
                    <a:pt x="1576" y="1576"/>
                  </a:cubicBezTo>
                  <a:cubicBezTo>
                    <a:pt x="1493" y="1660"/>
                    <a:pt x="1381" y="1703"/>
                    <a:pt x="1269" y="1703"/>
                  </a:cubicBezTo>
                  <a:cubicBezTo>
                    <a:pt x="1158" y="1703"/>
                    <a:pt x="1046" y="1660"/>
                    <a:pt x="963" y="1576"/>
                  </a:cubicBezTo>
                  <a:cubicBezTo>
                    <a:pt x="879" y="1493"/>
                    <a:pt x="838" y="1381"/>
                    <a:pt x="838" y="1270"/>
                  </a:cubicBezTo>
                  <a:cubicBezTo>
                    <a:pt x="838" y="1158"/>
                    <a:pt x="879" y="1046"/>
                    <a:pt x="963" y="963"/>
                  </a:cubicBezTo>
                  <a:cubicBezTo>
                    <a:pt x="1046" y="879"/>
                    <a:pt x="1158" y="838"/>
                    <a:pt x="1269" y="838"/>
                  </a:cubicBezTo>
                  <a:close/>
                  <a:moveTo>
                    <a:pt x="823" y="1"/>
                  </a:moveTo>
                  <a:lnTo>
                    <a:pt x="544" y="280"/>
                  </a:lnTo>
                  <a:lnTo>
                    <a:pt x="823" y="559"/>
                  </a:lnTo>
                  <a:lnTo>
                    <a:pt x="559" y="823"/>
                  </a:lnTo>
                  <a:lnTo>
                    <a:pt x="280" y="544"/>
                  </a:lnTo>
                  <a:lnTo>
                    <a:pt x="1" y="823"/>
                  </a:lnTo>
                  <a:lnTo>
                    <a:pt x="447" y="1270"/>
                  </a:lnTo>
                  <a:cubicBezTo>
                    <a:pt x="447" y="1424"/>
                    <a:pt x="488" y="1576"/>
                    <a:pt x="559" y="1703"/>
                  </a:cubicBezTo>
                  <a:cubicBezTo>
                    <a:pt x="726" y="1954"/>
                    <a:pt x="990" y="2107"/>
                    <a:pt x="1269" y="2107"/>
                  </a:cubicBezTo>
                  <a:cubicBezTo>
                    <a:pt x="1493" y="2107"/>
                    <a:pt x="1702" y="2009"/>
                    <a:pt x="1855" y="1855"/>
                  </a:cubicBezTo>
                  <a:cubicBezTo>
                    <a:pt x="2177" y="1535"/>
                    <a:pt x="2177" y="1005"/>
                    <a:pt x="1855" y="684"/>
                  </a:cubicBezTo>
                  <a:cubicBezTo>
                    <a:pt x="1702" y="531"/>
                    <a:pt x="1493" y="447"/>
                    <a:pt x="1269" y="447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9;p69"/>
            <p:cNvSpPr/>
            <p:nvPr/>
          </p:nvSpPr>
          <p:spPr>
            <a:xfrm>
              <a:off x="1026225" y="2733025"/>
              <a:ext cx="54775" cy="52700"/>
            </a:xfrm>
            <a:custGeom>
              <a:avLst/>
              <a:gdLst/>
              <a:ahLst/>
              <a:cxnLst/>
              <a:rect l="l" t="t" r="r" b="b"/>
              <a:pathLst>
                <a:path w="2191" h="2108" extrusionOk="0">
                  <a:moveTo>
                    <a:pt x="908" y="405"/>
                  </a:moveTo>
                  <a:cubicBezTo>
                    <a:pt x="1033" y="405"/>
                    <a:pt x="1131" y="447"/>
                    <a:pt x="1215" y="530"/>
                  </a:cubicBezTo>
                  <a:cubicBezTo>
                    <a:pt x="1298" y="601"/>
                    <a:pt x="1340" y="712"/>
                    <a:pt x="1340" y="837"/>
                  </a:cubicBezTo>
                  <a:cubicBezTo>
                    <a:pt x="1340" y="949"/>
                    <a:pt x="1298" y="1060"/>
                    <a:pt x="1215" y="1131"/>
                  </a:cubicBezTo>
                  <a:cubicBezTo>
                    <a:pt x="1131" y="1214"/>
                    <a:pt x="1033" y="1270"/>
                    <a:pt x="908" y="1270"/>
                  </a:cubicBezTo>
                  <a:cubicBezTo>
                    <a:pt x="796" y="1270"/>
                    <a:pt x="685" y="1214"/>
                    <a:pt x="601" y="1131"/>
                  </a:cubicBezTo>
                  <a:cubicBezTo>
                    <a:pt x="433" y="963"/>
                    <a:pt x="433" y="698"/>
                    <a:pt x="601" y="530"/>
                  </a:cubicBezTo>
                  <a:cubicBezTo>
                    <a:pt x="685" y="447"/>
                    <a:pt x="796" y="405"/>
                    <a:pt x="908" y="405"/>
                  </a:cubicBezTo>
                  <a:close/>
                  <a:moveTo>
                    <a:pt x="908" y="0"/>
                  </a:moveTo>
                  <a:cubicBezTo>
                    <a:pt x="685" y="0"/>
                    <a:pt x="475" y="84"/>
                    <a:pt x="322" y="251"/>
                  </a:cubicBezTo>
                  <a:cubicBezTo>
                    <a:pt x="0" y="573"/>
                    <a:pt x="0" y="1088"/>
                    <a:pt x="322" y="1410"/>
                  </a:cubicBezTo>
                  <a:cubicBezTo>
                    <a:pt x="475" y="1577"/>
                    <a:pt x="685" y="1661"/>
                    <a:pt x="908" y="1661"/>
                  </a:cubicBezTo>
                  <a:lnTo>
                    <a:pt x="1367" y="2107"/>
                  </a:lnTo>
                  <a:lnTo>
                    <a:pt x="1646" y="1828"/>
                  </a:lnTo>
                  <a:lnTo>
                    <a:pt x="1367" y="1549"/>
                  </a:lnTo>
                  <a:lnTo>
                    <a:pt x="1633" y="1284"/>
                  </a:lnTo>
                  <a:lnTo>
                    <a:pt x="1912" y="1563"/>
                  </a:lnTo>
                  <a:lnTo>
                    <a:pt x="2191" y="1284"/>
                  </a:lnTo>
                  <a:lnTo>
                    <a:pt x="1745" y="837"/>
                  </a:lnTo>
                  <a:cubicBezTo>
                    <a:pt x="1745" y="614"/>
                    <a:pt x="1646" y="405"/>
                    <a:pt x="1494" y="251"/>
                  </a:cubicBezTo>
                  <a:cubicBezTo>
                    <a:pt x="1340" y="84"/>
                    <a:pt x="1131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0;p69"/>
            <p:cNvSpPr/>
            <p:nvPr/>
          </p:nvSpPr>
          <p:spPr>
            <a:xfrm>
              <a:off x="1088650" y="2793375"/>
              <a:ext cx="130100" cy="130075"/>
            </a:xfrm>
            <a:custGeom>
              <a:avLst/>
              <a:gdLst/>
              <a:ahLst/>
              <a:cxnLst/>
              <a:rect l="l" t="t" r="r" b="b"/>
              <a:pathLst>
                <a:path w="5204" h="5203" extrusionOk="0">
                  <a:moveTo>
                    <a:pt x="2609" y="1032"/>
                  </a:moveTo>
                  <a:cubicBezTo>
                    <a:pt x="3474" y="1032"/>
                    <a:pt x="4171" y="1743"/>
                    <a:pt x="4171" y="2608"/>
                  </a:cubicBezTo>
                  <a:cubicBezTo>
                    <a:pt x="4171" y="3459"/>
                    <a:pt x="3474" y="4170"/>
                    <a:pt x="2609" y="4170"/>
                  </a:cubicBezTo>
                  <a:lnTo>
                    <a:pt x="2595" y="4170"/>
                  </a:lnTo>
                  <a:cubicBezTo>
                    <a:pt x="1731" y="4170"/>
                    <a:pt x="1033" y="3459"/>
                    <a:pt x="1033" y="2608"/>
                  </a:cubicBezTo>
                  <a:cubicBezTo>
                    <a:pt x="1033" y="1743"/>
                    <a:pt x="1731" y="1032"/>
                    <a:pt x="2595" y="1032"/>
                  </a:cubicBezTo>
                  <a:close/>
                  <a:moveTo>
                    <a:pt x="2010" y="0"/>
                  </a:moveTo>
                  <a:lnTo>
                    <a:pt x="2010" y="711"/>
                  </a:lnTo>
                  <a:cubicBezTo>
                    <a:pt x="1898" y="753"/>
                    <a:pt x="1786" y="795"/>
                    <a:pt x="1675" y="850"/>
                  </a:cubicBezTo>
                  <a:lnTo>
                    <a:pt x="1173" y="348"/>
                  </a:lnTo>
                  <a:lnTo>
                    <a:pt x="894" y="627"/>
                  </a:lnTo>
                  <a:lnTo>
                    <a:pt x="1325" y="1074"/>
                  </a:lnTo>
                  <a:lnTo>
                    <a:pt x="1074" y="1339"/>
                  </a:lnTo>
                  <a:lnTo>
                    <a:pt x="628" y="893"/>
                  </a:lnTo>
                  <a:lnTo>
                    <a:pt x="349" y="1172"/>
                  </a:lnTo>
                  <a:lnTo>
                    <a:pt x="851" y="1674"/>
                  </a:lnTo>
                  <a:cubicBezTo>
                    <a:pt x="795" y="1786"/>
                    <a:pt x="754" y="1897"/>
                    <a:pt x="712" y="2009"/>
                  </a:cubicBezTo>
                  <a:lnTo>
                    <a:pt x="1" y="2009"/>
                  </a:lnTo>
                  <a:lnTo>
                    <a:pt x="1" y="2427"/>
                  </a:lnTo>
                  <a:lnTo>
                    <a:pt x="643" y="2427"/>
                  </a:lnTo>
                  <a:lnTo>
                    <a:pt x="643" y="2803"/>
                  </a:lnTo>
                  <a:lnTo>
                    <a:pt x="1" y="2803"/>
                  </a:lnTo>
                  <a:lnTo>
                    <a:pt x="1" y="3194"/>
                  </a:lnTo>
                  <a:lnTo>
                    <a:pt x="712" y="3194"/>
                  </a:lnTo>
                  <a:cubicBezTo>
                    <a:pt x="754" y="3305"/>
                    <a:pt x="795" y="3417"/>
                    <a:pt x="851" y="3529"/>
                  </a:cubicBezTo>
                  <a:lnTo>
                    <a:pt x="349" y="4031"/>
                  </a:lnTo>
                  <a:lnTo>
                    <a:pt x="628" y="4310"/>
                  </a:lnTo>
                  <a:lnTo>
                    <a:pt x="1074" y="3863"/>
                  </a:lnTo>
                  <a:lnTo>
                    <a:pt x="1325" y="4129"/>
                  </a:lnTo>
                  <a:lnTo>
                    <a:pt x="894" y="4575"/>
                  </a:lnTo>
                  <a:lnTo>
                    <a:pt x="1173" y="4854"/>
                  </a:lnTo>
                  <a:lnTo>
                    <a:pt x="1675" y="4352"/>
                  </a:lnTo>
                  <a:cubicBezTo>
                    <a:pt x="1786" y="4408"/>
                    <a:pt x="1898" y="4449"/>
                    <a:pt x="2010" y="4492"/>
                  </a:cubicBezTo>
                  <a:lnTo>
                    <a:pt x="2010" y="5202"/>
                  </a:lnTo>
                  <a:lnTo>
                    <a:pt x="2400" y="5202"/>
                  </a:lnTo>
                  <a:lnTo>
                    <a:pt x="2400" y="4561"/>
                  </a:lnTo>
                  <a:lnTo>
                    <a:pt x="2776" y="4561"/>
                  </a:lnTo>
                  <a:lnTo>
                    <a:pt x="2776" y="5202"/>
                  </a:lnTo>
                  <a:lnTo>
                    <a:pt x="3195" y="5202"/>
                  </a:lnTo>
                  <a:lnTo>
                    <a:pt x="3195" y="4492"/>
                  </a:lnTo>
                  <a:cubicBezTo>
                    <a:pt x="3321" y="4449"/>
                    <a:pt x="3432" y="4408"/>
                    <a:pt x="3529" y="4352"/>
                  </a:cubicBezTo>
                  <a:lnTo>
                    <a:pt x="4032" y="4854"/>
                  </a:lnTo>
                  <a:lnTo>
                    <a:pt x="4311" y="4575"/>
                  </a:lnTo>
                  <a:lnTo>
                    <a:pt x="3879" y="4129"/>
                  </a:lnTo>
                  <a:lnTo>
                    <a:pt x="4130" y="3863"/>
                  </a:lnTo>
                  <a:lnTo>
                    <a:pt x="4576" y="4310"/>
                  </a:lnTo>
                  <a:lnTo>
                    <a:pt x="4855" y="4031"/>
                  </a:lnTo>
                  <a:lnTo>
                    <a:pt x="4353" y="3529"/>
                  </a:lnTo>
                  <a:cubicBezTo>
                    <a:pt x="4409" y="3417"/>
                    <a:pt x="4450" y="3305"/>
                    <a:pt x="4492" y="3194"/>
                  </a:cubicBezTo>
                  <a:lnTo>
                    <a:pt x="5203" y="3194"/>
                  </a:lnTo>
                  <a:lnTo>
                    <a:pt x="5203" y="2803"/>
                  </a:lnTo>
                  <a:lnTo>
                    <a:pt x="4576" y="2803"/>
                  </a:lnTo>
                  <a:lnTo>
                    <a:pt x="4576" y="2427"/>
                  </a:lnTo>
                  <a:lnTo>
                    <a:pt x="5203" y="2427"/>
                  </a:lnTo>
                  <a:lnTo>
                    <a:pt x="5203" y="2009"/>
                  </a:lnTo>
                  <a:lnTo>
                    <a:pt x="4492" y="2009"/>
                  </a:lnTo>
                  <a:cubicBezTo>
                    <a:pt x="4450" y="1897"/>
                    <a:pt x="4409" y="1786"/>
                    <a:pt x="4353" y="1674"/>
                  </a:cubicBezTo>
                  <a:lnTo>
                    <a:pt x="4855" y="1172"/>
                  </a:lnTo>
                  <a:lnTo>
                    <a:pt x="4576" y="893"/>
                  </a:lnTo>
                  <a:lnTo>
                    <a:pt x="4130" y="1339"/>
                  </a:lnTo>
                  <a:lnTo>
                    <a:pt x="3879" y="1074"/>
                  </a:lnTo>
                  <a:lnTo>
                    <a:pt x="4311" y="627"/>
                  </a:lnTo>
                  <a:lnTo>
                    <a:pt x="4032" y="348"/>
                  </a:lnTo>
                  <a:lnTo>
                    <a:pt x="3529" y="850"/>
                  </a:lnTo>
                  <a:cubicBezTo>
                    <a:pt x="3432" y="795"/>
                    <a:pt x="3321" y="753"/>
                    <a:pt x="3195" y="711"/>
                  </a:cubicBezTo>
                  <a:lnTo>
                    <a:pt x="3195" y="0"/>
                  </a:lnTo>
                  <a:lnTo>
                    <a:pt x="2776" y="0"/>
                  </a:lnTo>
                  <a:lnTo>
                    <a:pt x="2776" y="642"/>
                  </a:lnTo>
                  <a:lnTo>
                    <a:pt x="2400" y="64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1;p69"/>
            <p:cNvSpPr/>
            <p:nvPr/>
          </p:nvSpPr>
          <p:spPr>
            <a:xfrm>
              <a:off x="1226750" y="2733025"/>
              <a:ext cx="54425" cy="52700"/>
            </a:xfrm>
            <a:custGeom>
              <a:avLst/>
              <a:gdLst/>
              <a:ahLst/>
              <a:cxnLst/>
              <a:rect l="l" t="t" r="r" b="b"/>
              <a:pathLst>
                <a:path w="2177" h="2108" extrusionOk="0">
                  <a:moveTo>
                    <a:pt x="1269" y="405"/>
                  </a:moveTo>
                  <a:cubicBezTo>
                    <a:pt x="1381" y="405"/>
                    <a:pt x="1493" y="447"/>
                    <a:pt x="1576" y="530"/>
                  </a:cubicBezTo>
                  <a:cubicBezTo>
                    <a:pt x="1744" y="698"/>
                    <a:pt x="1744" y="963"/>
                    <a:pt x="1576" y="1131"/>
                  </a:cubicBezTo>
                  <a:cubicBezTo>
                    <a:pt x="1493" y="1214"/>
                    <a:pt x="1381" y="1270"/>
                    <a:pt x="1269" y="1270"/>
                  </a:cubicBezTo>
                  <a:cubicBezTo>
                    <a:pt x="1158" y="1270"/>
                    <a:pt x="1046" y="1214"/>
                    <a:pt x="963" y="1131"/>
                  </a:cubicBezTo>
                  <a:cubicBezTo>
                    <a:pt x="879" y="1060"/>
                    <a:pt x="838" y="949"/>
                    <a:pt x="838" y="837"/>
                  </a:cubicBezTo>
                  <a:cubicBezTo>
                    <a:pt x="838" y="712"/>
                    <a:pt x="879" y="601"/>
                    <a:pt x="963" y="530"/>
                  </a:cubicBezTo>
                  <a:cubicBezTo>
                    <a:pt x="1046" y="447"/>
                    <a:pt x="1158" y="405"/>
                    <a:pt x="1269" y="405"/>
                  </a:cubicBezTo>
                  <a:close/>
                  <a:moveTo>
                    <a:pt x="1269" y="0"/>
                  </a:moveTo>
                  <a:cubicBezTo>
                    <a:pt x="1046" y="0"/>
                    <a:pt x="838" y="84"/>
                    <a:pt x="684" y="251"/>
                  </a:cubicBezTo>
                  <a:cubicBezTo>
                    <a:pt x="531" y="405"/>
                    <a:pt x="447" y="614"/>
                    <a:pt x="447" y="837"/>
                  </a:cubicBezTo>
                  <a:lnTo>
                    <a:pt x="1" y="1284"/>
                  </a:lnTo>
                  <a:lnTo>
                    <a:pt x="280" y="1563"/>
                  </a:lnTo>
                  <a:lnTo>
                    <a:pt x="559" y="1284"/>
                  </a:lnTo>
                  <a:lnTo>
                    <a:pt x="684" y="1410"/>
                  </a:lnTo>
                  <a:lnTo>
                    <a:pt x="684" y="1423"/>
                  </a:lnTo>
                  <a:lnTo>
                    <a:pt x="823" y="1549"/>
                  </a:lnTo>
                  <a:lnTo>
                    <a:pt x="544" y="1828"/>
                  </a:lnTo>
                  <a:lnTo>
                    <a:pt x="823" y="2107"/>
                  </a:lnTo>
                  <a:lnTo>
                    <a:pt x="1269" y="1661"/>
                  </a:lnTo>
                  <a:cubicBezTo>
                    <a:pt x="1493" y="1661"/>
                    <a:pt x="1702" y="1577"/>
                    <a:pt x="1855" y="1410"/>
                  </a:cubicBezTo>
                  <a:cubicBezTo>
                    <a:pt x="2177" y="1088"/>
                    <a:pt x="2177" y="573"/>
                    <a:pt x="1855" y="251"/>
                  </a:cubicBezTo>
                  <a:cubicBezTo>
                    <a:pt x="1702" y="84"/>
                    <a:pt x="1493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2;p69"/>
            <p:cNvSpPr/>
            <p:nvPr/>
          </p:nvSpPr>
          <p:spPr>
            <a:xfrm>
              <a:off x="984375" y="2837975"/>
              <a:ext cx="51650" cy="41525"/>
            </a:xfrm>
            <a:custGeom>
              <a:avLst/>
              <a:gdLst/>
              <a:ahLst/>
              <a:cxnLst/>
              <a:rect l="l" t="t" r="r" b="b"/>
              <a:pathLst>
                <a:path w="2066" h="1661" extrusionOk="0">
                  <a:moveTo>
                    <a:pt x="852" y="392"/>
                  </a:moveTo>
                  <a:cubicBezTo>
                    <a:pt x="1089" y="392"/>
                    <a:pt x="1284" y="587"/>
                    <a:pt x="1284" y="824"/>
                  </a:cubicBezTo>
                  <a:cubicBezTo>
                    <a:pt x="1284" y="1062"/>
                    <a:pt x="1089" y="1257"/>
                    <a:pt x="852" y="1257"/>
                  </a:cubicBezTo>
                  <a:cubicBezTo>
                    <a:pt x="614" y="1257"/>
                    <a:pt x="419" y="1062"/>
                    <a:pt x="419" y="824"/>
                  </a:cubicBezTo>
                  <a:cubicBezTo>
                    <a:pt x="419" y="587"/>
                    <a:pt x="614" y="392"/>
                    <a:pt x="852" y="392"/>
                  </a:cubicBezTo>
                  <a:close/>
                  <a:moveTo>
                    <a:pt x="845" y="0"/>
                  </a:moveTo>
                  <a:cubicBezTo>
                    <a:pt x="829" y="0"/>
                    <a:pt x="813" y="1"/>
                    <a:pt x="796" y="2"/>
                  </a:cubicBezTo>
                  <a:cubicBezTo>
                    <a:pt x="391" y="29"/>
                    <a:pt x="56" y="364"/>
                    <a:pt x="28" y="768"/>
                  </a:cubicBezTo>
                  <a:cubicBezTo>
                    <a:pt x="1" y="1257"/>
                    <a:pt x="378" y="1661"/>
                    <a:pt x="852" y="1661"/>
                  </a:cubicBezTo>
                  <a:cubicBezTo>
                    <a:pt x="1075" y="1661"/>
                    <a:pt x="1284" y="1564"/>
                    <a:pt x="1438" y="1410"/>
                  </a:cubicBezTo>
                  <a:lnTo>
                    <a:pt x="2065" y="1410"/>
                  </a:lnTo>
                  <a:lnTo>
                    <a:pt x="2065" y="1019"/>
                  </a:lnTo>
                  <a:lnTo>
                    <a:pt x="1674" y="1019"/>
                  </a:lnTo>
                  <a:lnTo>
                    <a:pt x="1674" y="643"/>
                  </a:lnTo>
                  <a:lnTo>
                    <a:pt x="2065" y="643"/>
                  </a:lnTo>
                  <a:lnTo>
                    <a:pt x="2065" y="253"/>
                  </a:lnTo>
                  <a:lnTo>
                    <a:pt x="1438" y="253"/>
                  </a:lnTo>
                  <a:cubicBezTo>
                    <a:pt x="1281" y="96"/>
                    <a:pt x="1076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3;p69"/>
            <p:cNvSpPr/>
            <p:nvPr/>
          </p:nvSpPr>
          <p:spPr>
            <a:xfrm>
              <a:off x="1026225" y="2931450"/>
              <a:ext cx="54775" cy="52475"/>
            </a:xfrm>
            <a:custGeom>
              <a:avLst/>
              <a:gdLst/>
              <a:ahLst/>
              <a:cxnLst/>
              <a:rect l="l" t="t" r="r" b="b"/>
              <a:pathLst>
                <a:path w="2191" h="2099" extrusionOk="0">
                  <a:moveTo>
                    <a:pt x="908" y="838"/>
                  </a:moveTo>
                  <a:cubicBezTo>
                    <a:pt x="1019" y="838"/>
                    <a:pt x="1131" y="894"/>
                    <a:pt x="1215" y="963"/>
                  </a:cubicBezTo>
                  <a:lnTo>
                    <a:pt x="1215" y="977"/>
                  </a:lnTo>
                  <a:cubicBezTo>
                    <a:pt x="1298" y="1046"/>
                    <a:pt x="1340" y="1158"/>
                    <a:pt x="1340" y="1270"/>
                  </a:cubicBezTo>
                  <a:cubicBezTo>
                    <a:pt x="1340" y="1396"/>
                    <a:pt x="1298" y="1493"/>
                    <a:pt x="1215" y="1576"/>
                  </a:cubicBezTo>
                  <a:cubicBezTo>
                    <a:pt x="1131" y="1660"/>
                    <a:pt x="1033" y="1703"/>
                    <a:pt x="908" y="1703"/>
                  </a:cubicBezTo>
                  <a:cubicBezTo>
                    <a:pt x="796" y="1703"/>
                    <a:pt x="685" y="1660"/>
                    <a:pt x="601" y="1576"/>
                  </a:cubicBezTo>
                  <a:cubicBezTo>
                    <a:pt x="433" y="1409"/>
                    <a:pt x="433" y="1130"/>
                    <a:pt x="601" y="963"/>
                  </a:cubicBezTo>
                  <a:cubicBezTo>
                    <a:pt x="685" y="894"/>
                    <a:pt x="796" y="838"/>
                    <a:pt x="908" y="838"/>
                  </a:cubicBezTo>
                  <a:close/>
                  <a:moveTo>
                    <a:pt x="1367" y="1"/>
                  </a:moveTo>
                  <a:lnTo>
                    <a:pt x="921" y="447"/>
                  </a:lnTo>
                  <a:cubicBezTo>
                    <a:pt x="698" y="447"/>
                    <a:pt x="489" y="531"/>
                    <a:pt x="322" y="684"/>
                  </a:cubicBezTo>
                  <a:cubicBezTo>
                    <a:pt x="0" y="1005"/>
                    <a:pt x="0" y="1535"/>
                    <a:pt x="322" y="1855"/>
                  </a:cubicBezTo>
                  <a:cubicBezTo>
                    <a:pt x="480" y="2014"/>
                    <a:pt x="692" y="2098"/>
                    <a:pt x="920" y="2098"/>
                  </a:cubicBezTo>
                  <a:cubicBezTo>
                    <a:pt x="953" y="2098"/>
                    <a:pt x="986" y="2097"/>
                    <a:pt x="1019" y="2093"/>
                  </a:cubicBezTo>
                  <a:cubicBezTo>
                    <a:pt x="1159" y="2079"/>
                    <a:pt x="1298" y="2009"/>
                    <a:pt x="1423" y="1926"/>
                  </a:cubicBezTo>
                  <a:cubicBezTo>
                    <a:pt x="1619" y="1758"/>
                    <a:pt x="1745" y="1521"/>
                    <a:pt x="1745" y="1270"/>
                  </a:cubicBezTo>
                  <a:lnTo>
                    <a:pt x="2191" y="823"/>
                  </a:lnTo>
                  <a:lnTo>
                    <a:pt x="1912" y="544"/>
                  </a:lnTo>
                  <a:lnTo>
                    <a:pt x="1633" y="810"/>
                  </a:lnTo>
                  <a:lnTo>
                    <a:pt x="1494" y="684"/>
                  </a:lnTo>
                  <a:lnTo>
                    <a:pt x="1367" y="559"/>
                  </a:lnTo>
                  <a:lnTo>
                    <a:pt x="1646" y="280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4;p69"/>
            <p:cNvSpPr/>
            <p:nvPr/>
          </p:nvSpPr>
          <p:spPr>
            <a:xfrm>
              <a:off x="1178975" y="2765800"/>
              <a:ext cx="71525" cy="92775"/>
            </a:xfrm>
            <a:custGeom>
              <a:avLst/>
              <a:gdLst/>
              <a:ahLst/>
              <a:cxnLst/>
              <a:rect l="l" t="t" r="r" b="b"/>
              <a:pathLst>
                <a:path w="2861" h="3711" extrusionOk="0">
                  <a:moveTo>
                    <a:pt x="112" y="1"/>
                  </a:moveTo>
                  <a:lnTo>
                    <a:pt x="0" y="391"/>
                  </a:lnTo>
                  <a:cubicBezTo>
                    <a:pt x="112" y="419"/>
                    <a:pt x="238" y="461"/>
                    <a:pt x="349" y="517"/>
                  </a:cubicBezTo>
                  <a:lnTo>
                    <a:pt x="502" y="155"/>
                  </a:lnTo>
                  <a:cubicBezTo>
                    <a:pt x="377" y="99"/>
                    <a:pt x="238" y="43"/>
                    <a:pt x="112" y="1"/>
                  </a:cubicBezTo>
                  <a:close/>
                  <a:moveTo>
                    <a:pt x="753" y="266"/>
                  </a:moveTo>
                  <a:lnTo>
                    <a:pt x="573" y="614"/>
                  </a:lnTo>
                  <a:cubicBezTo>
                    <a:pt x="684" y="670"/>
                    <a:pt x="796" y="740"/>
                    <a:pt x="893" y="810"/>
                  </a:cubicBezTo>
                  <a:lnTo>
                    <a:pt x="1116" y="475"/>
                  </a:lnTo>
                  <a:cubicBezTo>
                    <a:pt x="991" y="406"/>
                    <a:pt x="879" y="335"/>
                    <a:pt x="753" y="266"/>
                  </a:cubicBezTo>
                  <a:close/>
                  <a:moveTo>
                    <a:pt x="1339" y="642"/>
                  </a:moveTo>
                  <a:lnTo>
                    <a:pt x="1103" y="964"/>
                  </a:lnTo>
                  <a:cubicBezTo>
                    <a:pt x="1967" y="1619"/>
                    <a:pt x="2470" y="2623"/>
                    <a:pt x="2470" y="3711"/>
                  </a:cubicBezTo>
                  <a:lnTo>
                    <a:pt x="2860" y="3711"/>
                  </a:lnTo>
                  <a:cubicBezTo>
                    <a:pt x="2860" y="2511"/>
                    <a:pt x="2302" y="1382"/>
                    <a:pt x="1339" y="6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870;p69"/>
          <p:cNvGrpSpPr/>
          <p:nvPr/>
        </p:nvGrpSpPr>
        <p:grpSpPr>
          <a:xfrm>
            <a:off x="700872" y="3419279"/>
            <a:ext cx="374364" cy="373287"/>
            <a:chOff x="984375" y="2689400"/>
            <a:chExt cx="338975" cy="338000"/>
          </a:xfrm>
        </p:grpSpPr>
        <p:sp>
          <p:nvSpPr>
            <p:cNvPr id="23" name="Google Shape;871;p69"/>
            <p:cNvSpPr/>
            <p:nvPr/>
          </p:nvSpPr>
          <p:spPr>
            <a:xfrm>
              <a:off x="1122125" y="2826850"/>
              <a:ext cx="63150" cy="63475"/>
            </a:xfrm>
            <a:custGeom>
              <a:avLst/>
              <a:gdLst/>
              <a:ahLst/>
              <a:cxnLst/>
              <a:rect l="l" t="t" r="r" b="b"/>
              <a:pathLst>
                <a:path w="2526" h="2539" extrusionOk="0">
                  <a:moveTo>
                    <a:pt x="1270" y="404"/>
                  </a:moveTo>
                  <a:cubicBezTo>
                    <a:pt x="1744" y="404"/>
                    <a:pt x="2135" y="795"/>
                    <a:pt x="2135" y="1269"/>
                  </a:cubicBezTo>
                  <a:cubicBezTo>
                    <a:pt x="2135" y="1743"/>
                    <a:pt x="1744" y="2134"/>
                    <a:pt x="1270" y="2134"/>
                  </a:cubicBezTo>
                  <a:cubicBezTo>
                    <a:pt x="782" y="2134"/>
                    <a:pt x="392" y="1743"/>
                    <a:pt x="392" y="1269"/>
                  </a:cubicBezTo>
                  <a:cubicBezTo>
                    <a:pt x="392" y="795"/>
                    <a:pt x="782" y="404"/>
                    <a:pt x="1270" y="404"/>
                  </a:cubicBezTo>
                  <a:close/>
                  <a:moveTo>
                    <a:pt x="1270" y="0"/>
                  </a:moveTo>
                  <a:cubicBezTo>
                    <a:pt x="572" y="0"/>
                    <a:pt x="1" y="572"/>
                    <a:pt x="1" y="1269"/>
                  </a:cubicBezTo>
                  <a:cubicBezTo>
                    <a:pt x="1" y="1966"/>
                    <a:pt x="572" y="2539"/>
                    <a:pt x="1270" y="2539"/>
                  </a:cubicBezTo>
                  <a:cubicBezTo>
                    <a:pt x="1967" y="2539"/>
                    <a:pt x="2525" y="1966"/>
                    <a:pt x="2525" y="1269"/>
                  </a:cubicBezTo>
                  <a:cubicBezTo>
                    <a:pt x="2525" y="572"/>
                    <a:pt x="1967" y="0"/>
                    <a:pt x="1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2;p69"/>
            <p:cNvSpPr/>
            <p:nvPr/>
          </p:nvSpPr>
          <p:spPr>
            <a:xfrm>
              <a:off x="1132925" y="2689400"/>
              <a:ext cx="41550" cy="51325"/>
            </a:xfrm>
            <a:custGeom>
              <a:avLst/>
              <a:gdLst/>
              <a:ahLst/>
              <a:cxnLst/>
              <a:rect l="l" t="t" r="r" b="b"/>
              <a:pathLst>
                <a:path w="1662" h="2053" extrusionOk="0">
                  <a:moveTo>
                    <a:pt x="838" y="406"/>
                  </a:moveTo>
                  <a:cubicBezTo>
                    <a:pt x="1075" y="406"/>
                    <a:pt x="1271" y="602"/>
                    <a:pt x="1271" y="839"/>
                  </a:cubicBezTo>
                  <a:cubicBezTo>
                    <a:pt x="1271" y="1076"/>
                    <a:pt x="1075" y="1271"/>
                    <a:pt x="838" y="1271"/>
                  </a:cubicBezTo>
                  <a:cubicBezTo>
                    <a:pt x="601" y="1271"/>
                    <a:pt x="406" y="1076"/>
                    <a:pt x="406" y="839"/>
                  </a:cubicBezTo>
                  <a:cubicBezTo>
                    <a:pt x="406" y="602"/>
                    <a:pt x="601" y="406"/>
                    <a:pt x="838" y="406"/>
                  </a:cubicBezTo>
                  <a:close/>
                  <a:moveTo>
                    <a:pt x="829" y="1"/>
                  </a:moveTo>
                  <a:cubicBezTo>
                    <a:pt x="365" y="1"/>
                    <a:pt x="1" y="368"/>
                    <a:pt x="1" y="839"/>
                  </a:cubicBezTo>
                  <a:cubicBezTo>
                    <a:pt x="1" y="1062"/>
                    <a:pt x="85" y="1271"/>
                    <a:pt x="239" y="1425"/>
                  </a:cubicBezTo>
                  <a:lnTo>
                    <a:pt x="239" y="2052"/>
                  </a:lnTo>
                  <a:lnTo>
                    <a:pt x="629" y="2052"/>
                  </a:lnTo>
                  <a:lnTo>
                    <a:pt x="629" y="1662"/>
                  </a:lnTo>
                  <a:lnTo>
                    <a:pt x="1005" y="1662"/>
                  </a:lnTo>
                  <a:lnTo>
                    <a:pt x="1005" y="2052"/>
                  </a:lnTo>
                  <a:lnTo>
                    <a:pt x="1396" y="2052"/>
                  </a:lnTo>
                  <a:lnTo>
                    <a:pt x="1396" y="1425"/>
                  </a:lnTo>
                  <a:cubicBezTo>
                    <a:pt x="1563" y="1258"/>
                    <a:pt x="1661" y="1035"/>
                    <a:pt x="1647" y="783"/>
                  </a:cubicBezTo>
                  <a:cubicBezTo>
                    <a:pt x="1619" y="365"/>
                    <a:pt x="1284" y="30"/>
                    <a:pt x="880" y="2"/>
                  </a:cubicBezTo>
                  <a:cubicBezTo>
                    <a:pt x="863" y="1"/>
                    <a:pt x="846" y="1"/>
                    <a:pt x="8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3;p69"/>
            <p:cNvSpPr/>
            <p:nvPr/>
          </p:nvSpPr>
          <p:spPr>
            <a:xfrm>
              <a:off x="1153525" y="2843575"/>
              <a:ext cx="15000" cy="30025"/>
            </a:xfrm>
            <a:custGeom>
              <a:avLst/>
              <a:gdLst/>
              <a:ahLst/>
              <a:cxnLst/>
              <a:rect l="l" t="t" r="r" b="b"/>
              <a:pathLst>
                <a:path w="600" h="1201" extrusionOk="0">
                  <a:moveTo>
                    <a:pt x="0" y="1"/>
                  </a:moveTo>
                  <a:lnTo>
                    <a:pt x="0" y="391"/>
                  </a:lnTo>
                  <a:cubicBezTo>
                    <a:pt x="112" y="391"/>
                    <a:pt x="209" y="488"/>
                    <a:pt x="209" y="600"/>
                  </a:cubicBezTo>
                  <a:cubicBezTo>
                    <a:pt x="209" y="712"/>
                    <a:pt x="112" y="810"/>
                    <a:pt x="0" y="810"/>
                  </a:cubicBezTo>
                  <a:lnTo>
                    <a:pt x="0" y="1200"/>
                  </a:lnTo>
                  <a:cubicBezTo>
                    <a:pt x="335" y="1200"/>
                    <a:pt x="600" y="935"/>
                    <a:pt x="600" y="600"/>
                  </a:cubicBezTo>
                  <a:cubicBezTo>
                    <a:pt x="600" y="265"/>
                    <a:pt x="33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4;p69"/>
            <p:cNvSpPr/>
            <p:nvPr/>
          </p:nvSpPr>
          <p:spPr>
            <a:xfrm>
              <a:off x="1069825" y="2774875"/>
              <a:ext cx="167750" cy="167400"/>
            </a:xfrm>
            <a:custGeom>
              <a:avLst/>
              <a:gdLst/>
              <a:ahLst/>
              <a:cxnLst/>
              <a:rect l="l" t="t" r="r" b="b"/>
              <a:pathLst>
                <a:path w="6710" h="6696" extrusionOk="0">
                  <a:moveTo>
                    <a:pt x="3362" y="391"/>
                  </a:moveTo>
                  <a:cubicBezTo>
                    <a:pt x="4980" y="391"/>
                    <a:pt x="6306" y="1717"/>
                    <a:pt x="6306" y="3348"/>
                  </a:cubicBezTo>
                  <a:cubicBezTo>
                    <a:pt x="6306" y="4981"/>
                    <a:pt x="4980" y="6305"/>
                    <a:pt x="3362" y="6305"/>
                  </a:cubicBezTo>
                  <a:cubicBezTo>
                    <a:pt x="1730" y="6305"/>
                    <a:pt x="405" y="4981"/>
                    <a:pt x="405" y="3348"/>
                  </a:cubicBezTo>
                  <a:cubicBezTo>
                    <a:pt x="405" y="1717"/>
                    <a:pt x="1730" y="391"/>
                    <a:pt x="3362" y="391"/>
                  </a:cubicBezTo>
                  <a:close/>
                  <a:moveTo>
                    <a:pt x="3362" y="0"/>
                  </a:moveTo>
                  <a:cubicBezTo>
                    <a:pt x="1507" y="0"/>
                    <a:pt x="1" y="1493"/>
                    <a:pt x="1" y="3348"/>
                  </a:cubicBezTo>
                  <a:cubicBezTo>
                    <a:pt x="1" y="5189"/>
                    <a:pt x="1507" y="6696"/>
                    <a:pt x="3362" y="6696"/>
                  </a:cubicBezTo>
                  <a:cubicBezTo>
                    <a:pt x="5203" y="6696"/>
                    <a:pt x="6709" y="5189"/>
                    <a:pt x="6709" y="3348"/>
                  </a:cubicBezTo>
                  <a:cubicBezTo>
                    <a:pt x="6709" y="1493"/>
                    <a:pt x="5203" y="0"/>
                    <a:pt x="3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5;p69"/>
            <p:cNvSpPr/>
            <p:nvPr/>
          </p:nvSpPr>
          <p:spPr>
            <a:xfrm>
              <a:off x="1044025" y="2748725"/>
              <a:ext cx="219350" cy="219725"/>
            </a:xfrm>
            <a:custGeom>
              <a:avLst/>
              <a:gdLst/>
              <a:ahLst/>
              <a:cxnLst/>
              <a:rect l="l" t="t" r="r" b="b"/>
              <a:pathLst>
                <a:path w="8774" h="8789" extrusionOk="0">
                  <a:moveTo>
                    <a:pt x="4394" y="391"/>
                  </a:moveTo>
                  <a:cubicBezTo>
                    <a:pt x="6598" y="391"/>
                    <a:pt x="8383" y="2190"/>
                    <a:pt x="8383" y="4394"/>
                  </a:cubicBezTo>
                  <a:cubicBezTo>
                    <a:pt x="8383" y="6598"/>
                    <a:pt x="6598" y="8383"/>
                    <a:pt x="4394" y="8383"/>
                  </a:cubicBezTo>
                  <a:cubicBezTo>
                    <a:pt x="2190" y="8383"/>
                    <a:pt x="391" y="6598"/>
                    <a:pt x="391" y="4394"/>
                  </a:cubicBezTo>
                  <a:cubicBezTo>
                    <a:pt x="391" y="2190"/>
                    <a:pt x="2190" y="391"/>
                    <a:pt x="4394" y="391"/>
                  </a:cubicBezTo>
                  <a:close/>
                  <a:moveTo>
                    <a:pt x="4394" y="1"/>
                  </a:moveTo>
                  <a:cubicBezTo>
                    <a:pt x="1967" y="1"/>
                    <a:pt x="0" y="1967"/>
                    <a:pt x="0" y="4394"/>
                  </a:cubicBezTo>
                  <a:cubicBezTo>
                    <a:pt x="0" y="6821"/>
                    <a:pt x="1967" y="8788"/>
                    <a:pt x="4394" y="8788"/>
                  </a:cubicBezTo>
                  <a:cubicBezTo>
                    <a:pt x="6807" y="8788"/>
                    <a:pt x="8774" y="6821"/>
                    <a:pt x="8774" y="4394"/>
                  </a:cubicBezTo>
                  <a:cubicBezTo>
                    <a:pt x="8774" y="1967"/>
                    <a:pt x="6807" y="1"/>
                    <a:pt x="4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6;p69"/>
            <p:cNvSpPr/>
            <p:nvPr/>
          </p:nvSpPr>
          <p:spPr>
            <a:xfrm>
              <a:off x="1132600" y="2976100"/>
              <a:ext cx="41500" cy="51300"/>
            </a:xfrm>
            <a:custGeom>
              <a:avLst/>
              <a:gdLst/>
              <a:ahLst/>
              <a:cxnLst/>
              <a:rect l="l" t="t" r="r" b="b"/>
              <a:pathLst>
                <a:path w="1660" h="2052" extrusionOk="0">
                  <a:moveTo>
                    <a:pt x="851" y="795"/>
                  </a:moveTo>
                  <a:cubicBezTo>
                    <a:pt x="1088" y="795"/>
                    <a:pt x="1284" y="990"/>
                    <a:pt x="1284" y="1228"/>
                  </a:cubicBezTo>
                  <a:cubicBezTo>
                    <a:pt x="1284" y="1464"/>
                    <a:pt x="1088" y="1660"/>
                    <a:pt x="851" y="1660"/>
                  </a:cubicBezTo>
                  <a:cubicBezTo>
                    <a:pt x="614" y="1660"/>
                    <a:pt x="419" y="1464"/>
                    <a:pt x="419" y="1228"/>
                  </a:cubicBezTo>
                  <a:cubicBezTo>
                    <a:pt x="419" y="990"/>
                    <a:pt x="614" y="795"/>
                    <a:pt x="851" y="795"/>
                  </a:cubicBezTo>
                  <a:close/>
                  <a:moveTo>
                    <a:pt x="252" y="0"/>
                  </a:moveTo>
                  <a:lnTo>
                    <a:pt x="252" y="627"/>
                  </a:lnTo>
                  <a:cubicBezTo>
                    <a:pt x="84" y="795"/>
                    <a:pt x="0" y="1018"/>
                    <a:pt x="14" y="1284"/>
                  </a:cubicBezTo>
                  <a:cubicBezTo>
                    <a:pt x="42" y="1688"/>
                    <a:pt x="363" y="2022"/>
                    <a:pt x="782" y="2050"/>
                  </a:cubicBezTo>
                  <a:cubicBezTo>
                    <a:pt x="798" y="2051"/>
                    <a:pt x="815" y="2052"/>
                    <a:pt x="831" y="2052"/>
                  </a:cubicBezTo>
                  <a:cubicBezTo>
                    <a:pt x="1284" y="2052"/>
                    <a:pt x="1660" y="1685"/>
                    <a:pt x="1660" y="1213"/>
                  </a:cubicBezTo>
                  <a:cubicBezTo>
                    <a:pt x="1660" y="990"/>
                    <a:pt x="1563" y="781"/>
                    <a:pt x="1409" y="627"/>
                  </a:cubicBezTo>
                  <a:lnTo>
                    <a:pt x="1409" y="0"/>
                  </a:lnTo>
                  <a:lnTo>
                    <a:pt x="1018" y="0"/>
                  </a:lnTo>
                  <a:lnTo>
                    <a:pt x="1018" y="391"/>
                  </a:lnTo>
                  <a:lnTo>
                    <a:pt x="642" y="39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7;p69"/>
            <p:cNvSpPr/>
            <p:nvPr/>
          </p:nvSpPr>
          <p:spPr>
            <a:xfrm>
              <a:off x="1271400" y="2838000"/>
              <a:ext cx="51950" cy="41300"/>
            </a:xfrm>
            <a:custGeom>
              <a:avLst/>
              <a:gdLst/>
              <a:ahLst/>
              <a:cxnLst/>
              <a:rect l="l" t="t" r="r" b="b"/>
              <a:pathLst>
                <a:path w="2078" h="1652" extrusionOk="0">
                  <a:moveTo>
                    <a:pt x="1213" y="391"/>
                  </a:moveTo>
                  <a:cubicBezTo>
                    <a:pt x="1451" y="391"/>
                    <a:pt x="1646" y="586"/>
                    <a:pt x="1646" y="823"/>
                  </a:cubicBezTo>
                  <a:cubicBezTo>
                    <a:pt x="1646" y="1061"/>
                    <a:pt x="1451" y="1256"/>
                    <a:pt x="1213" y="1256"/>
                  </a:cubicBezTo>
                  <a:cubicBezTo>
                    <a:pt x="977" y="1256"/>
                    <a:pt x="781" y="1061"/>
                    <a:pt x="781" y="823"/>
                  </a:cubicBezTo>
                  <a:cubicBezTo>
                    <a:pt x="781" y="586"/>
                    <a:pt x="977" y="391"/>
                    <a:pt x="1213" y="391"/>
                  </a:cubicBezTo>
                  <a:close/>
                  <a:moveTo>
                    <a:pt x="1213" y="1"/>
                  </a:moveTo>
                  <a:cubicBezTo>
                    <a:pt x="990" y="1"/>
                    <a:pt x="781" y="98"/>
                    <a:pt x="627" y="252"/>
                  </a:cubicBezTo>
                  <a:lnTo>
                    <a:pt x="0" y="252"/>
                  </a:lnTo>
                  <a:lnTo>
                    <a:pt x="0" y="642"/>
                  </a:lnTo>
                  <a:lnTo>
                    <a:pt x="404" y="642"/>
                  </a:lnTo>
                  <a:lnTo>
                    <a:pt x="404" y="1018"/>
                  </a:lnTo>
                  <a:lnTo>
                    <a:pt x="0" y="1018"/>
                  </a:lnTo>
                  <a:lnTo>
                    <a:pt x="0" y="1409"/>
                  </a:lnTo>
                  <a:lnTo>
                    <a:pt x="627" y="1409"/>
                  </a:lnTo>
                  <a:cubicBezTo>
                    <a:pt x="776" y="1557"/>
                    <a:pt x="968" y="1651"/>
                    <a:pt x="1184" y="1651"/>
                  </a:cubicBezTo>
                  <a:cubicBezTo>
                    <a:pt x="1212" y="1651"/>
                    <a:pt x="1240" y="1650"/>
                    <a:pt x="1269" y="1647"/>
                  </a:cubicBezTo>
                  <a:cubicBezTo>
                    <a:pt x="1674" y="1632"/>
                    <a:pt x="2009" y="1297"/>
                    <a:pt x="2037" y="893"/>
                  </a:cubicBezTo>
                  <a:cubicBezTo>
                    <a:pt x="2078" y="405"/>
                    <a:pt x="1687" y="1"/>
                    <a:pt x="1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8;p69"/>
            <p:cNvSpPr/>
            <p:nvPr/>
          </p:nvSpPr>
          <p:spPr>
            <a:xfrm>
              <a:off x="1226750" y="2931450"/>
              <a:ext cx="54425" cy="52675"/>
            </a:xfrm>
            <a:custGeom>
              <a:avLst/>
              <a:gdLst/>
              <a:ahLst/>
              <a:cxnLst/>
              <a:rect l="l" t="t" r="r" b="b"/>
              <a:pathLst>
                <a:path w="2177" h="2107" extrusionOk="0">
                  <a:moveTo>
                    <a:pt x="1269" y="838"/>
                  </a:moveTo>
                  <a:cubicBezTo>
                    <a:pt x="1381" y="838"/>
                    <a:pt x="1493" y="879"/>
                    <a:pt x="1576" y="963"/>
                  </a:cubicBezTo>
                  <a:cubicBezTo>
                    <a:pt x="1744" y="1130"/>
                    <a:pt x="1744" y="1409"/>
                    <a:pt x="1576" y="1576"/>
                  </a:cubicBezTo>
                  <a:cubicBezTo>
                    <a:pt x="1493" y="1660"/>
                    <a:pt x="1381" y="1703"/>
                    <a:pt x="1269" y="1703"/>
                  </a:cubicBezTo>
                  <a:cubicBezTo>
                    <a:pt x="1158" y="1703"/>
                    <a:pt x="1046" y="1660"/>
                    <a:pt x="963" y="1576"/>
                  </a:cubicBezTo>
                  <a:cubicBezTo>
                    <a:pt x="879" y="1493"/>
                    <a:pt x="838" y="1381"/>
                    <a:pt x="838" y="1270"/>
                  </a:cubicBezTo>
                  <a:cubicBezTo>
                    <a:pt x="838" y="1158"/>
                    <a:pt x="879" y="1046"/>
                    <a:pt x="963" y="963"/>
                  </a:cubicBezTo>
                  <a:cubicBezTo>
                    <a:pt x="1046" y="879"/>
                    <a:pt x="1158" y="838"/>
                    <a:pt x="1269" y="838"/>
                  </a:cubicBezTo>
                  <a:close/>
                  <a:moveTo>
                    <a:pt x="823" y="1"/>
                  </a:moveTo>
                  <a:lnTo>
                    <a:pt x="544" y="280"/>
                  </a:lnTo>
                  <a:lnTo>
                    <a:pt x="823" y="559"/>
                  </a:lnTo>
                  <a:lnTo>
                    <a:pt x="559" y="823"/>
                  </a:lnTo>
                  <a:lnTo>
                    <a:pt x="280" y="544"/>
                  </a:lnTo>
                  <a:lnTo>
                    <a:pt x="1" y="823"/>
                  </a:lnTo>
                  <a:lnTo>
                    <a:pt x="447" y="1270"/>
                  </a:lnTo>
                  <a:cubicBezTo>
                    <a:pt x="447" y="1424"/>
                    <a:pt x="488" y="1576"/>
                    <a:pt x="559" y="1703"/>
                  </a:cubicBezTo>
                  <a:cubicBezTo>
                    <a:pt x="726" y="1954"/>
                    <a:pt x="990" y="2107"/>
                    <a:pt x="1269" y="2107"/>
                  </a:cubicBezTo>
                  <a:cubicBezTo>
                    <a:pt x="1493" y="2107"/>
                    <a:pt x="1702" y="2009"/>
                    <a:pt x="1855" y="1855"/>
                  </a:cubicBezTo>
                  <a:cubicBezTo>
                    <a:pt x="2177" y="1535"/>
                    <a:pt x="2177" y="1005"/>
                    <a:pt x="1855" y="684"/>
                  </a:cubicBezTo>
                  <a:cubicBezTo>
                    <a:pt x="1702" y="531"/>
                    <a:pt x="1493" y="447"/>
                    <a:pt x="1269" y="447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9;p69"/>
            <p:cNvSpPr/>
            <p:nvPr/>
          </p:nvSpPr>
          <p:spPr>
            <a:xfrm>
              <a:off x="1026225" y="2733025"/>
              <a:ext cx="54775" cy="52700"/>
            </a:xfrm>
            <a:custGeom>
              <a:avLst/>
              <a:gdLst/>
              <a:ahLst/>
              <a:cxnLst/>
              <a:rect l="l" t="t" r="r" b="b"/>
              <a:pathLst>
                <a:path w="2191" h="2108" extrusionOk="0">
                  <a:moveTo>
                    <a:pt x="908" y="405"/>
                  </a:moveTo>
                  <a:cubicBezTo>
                    <a:pt x="1033" y="405"/>
                    <a:pt x="1131" y="447"/>
                    <a:pt x="1215" y="530"/>
                  </a:cubicBezTo>
                  <a:cubicBezTo>
                    <a:pt x="1298" y="601"/>
                    <a:pt x="1340" y="712"/>
                    <a:pt x="1340" y="837"/>
                  </a:cubicBezTo>
                  <a:cubicBezTo>
                    <a:pt x="1340" y="949"/>
                    <a:pt x="1298" y="1060"/>
                    <a:pt x="1215" y="1131"/>
                  </a:cubicBezTo>
                  <a:cubicBezTo>
                    <a:pt x="1131" y="1214"/>
                    <a:pt x="1033" y="1270"/>
                    <a:pt x="908" y="1270"/>
                  </a:cubicBezTo>
                  <a:cubicBezTo>
                    <a:pt x="796" y="1270"/>
                    <a:pt x="685" y="1214"/>
                    <a:pt x="601" y="1131"/>
                  </a:cubicBezTo>
                  <a:cubicBezTo>
                    <a:pt x="433" y="963"/>
                    <a:pt x="433" y="698"/>
                    <a:pt x="601" y="530"/>
                  </a:cubicBezTo>
                  <a:cubicBezTo>
                    <a:pt x="685" y="447"/>
                    <a:pt x="796" y="405"/>
                    <a:pt x="908" y="405"/>
                  </a:cubicBezTo>
                  <a:close/>
                  <a:moveTo>
                    <a:pt x="908" y="0"/>
                  </a:moveTo>
                  <a:cubicBezTo>
                    <a:pt x="685" y="0"/>
                    <a:pt x="475" y="84"/>
                    <a:pt x="322" y="251"/>
                  </a:cubicBezTo>
                  <a:cubicBezTo>
                    <a:pt x="0" y="573"/>
                    <a:pt x="0" y="1088"/>
                    <a:pt x="322" y="1410"/>
                  </a:cubicBezTo>
                  <a:cubicBezTo>
                    <a:pt x="475" y="1577"/>
                    <a:pt x="685" y="1661"/>
                    <a:pt x="908" y="1661"/>
                  </a:cubicBezTo>
                  <a:lnTo>
                    <a:pt x="1367" y="2107"/>
                  </a:lnTo>
                  <a:lnTo>
                    <a:pt x="1646" y="1828"/>
                  </a:lnTo>
                  <a:lnTo>
                    <a:pt x="1367" y="1549"/>
                  </a:lnTo>
                  <a:lnTo>
                    <a:pt x="1633" y="1284"/>
                  </a:lnTo>
                  <a:lnTo>
                    <a:pt x="1912" y="1563"/>
                  </a:lnTo>
                  <a:lnTo>
                    <a:pt x="2191" y="1284"/>
                  </a:lnTo>
                  <a:lnTo>
                    <a:pt x="1745" y="837"/>
                  </a:lnTo>
                  <a:cubicBezTo>
                    <a:pt x="1745" y="614"/>
                    <a:pt x="1646" y="405"/>
                    <a:pt x="1494" y="251"/>
                  </a:cubicBezTo>
                  <a:cubicBezTo>
                    <a:pt x="1340" y="84"/>
                    <a:pt x="1131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0;p69"/>
            <p:cNvSpPr/>
            <p:nvPr/>
          </p:nvSpPr>
          <p:spPr>
            <a:xfrm>
              <a:off x="1088650" y="2793375"/>
              <a:ext cx="130100" cy="130075"/>
            </a:xfrm>
            <a:custGeom>
              <a:avLst/>
              <a:gdLst/>
              <a:ahLst/>
              <a:cxnLst/>
              <a:rect l="l" t="t" r="r" b="b"/>
              <a:pathLst>
                <a:path w="5204" h="5203" extrusionOk="0">
                  <a:moveTo>
                    <a:pt x="2609" y="1032"/>
                  </a:moveTo>
                  <a:cubicBezTo>
                    <a:pt x="3474" y="1032"/>
                    <a:pt x="4171" y="1743"/>
                    <a:pt x="4171" y="2608"/>
                  </a:cubicBezTo>
                  <a:cubicBezTo>
                    <a:pt x="4171" y="3459"/>
                    <a:pt x="3474" y="4170"/>
                    <a:pt x="2609" y="4170"/>
                  </a:cubicBezTo>
                  <a:lnTo>
                    <a:pt x="2595" y="4170"/>
                  </a:lnTo>
                  <a:cubicBezTo>
                    <a:pt x="1731" y="4170"/>
                    <a:pt x="1033" y="3459"/>
                    <a:pt x="1033" y="2608"/>
                  </a:cubicBezTo>
                  <a:cubicBezTo>
                    <a:pt x="1033" y="1743"/>
                    <a:pt x="1731" y="1032"/>
                    <a:pt x="2595" y="1032"/>
                  </a:cubicBezTo>
                  <a:close/>
                  <a:moveTo>
                    <a:pt x="2010" y="0"/>
                  </a:moveTo>
                  <a:lnTo>
                    <a:pt x="2010" y="711"/>
                  </a:lnTo>
                  <a:cubicBezTo>
                    <a:pt x="1898" y="753"/>
                    <a:pt x="1786" y="795"/>
                    <a:pt x="1675" y="850"/>
                  </a:cubicBezTo>
                  <a:lnTo>
                    <a:pt x="1173" y="348"/>
                  </a:lnTo>
                  <a:lnTo>
                    <a:pt x="894" y="627"/>
                  </a:lnTo>
                  <a:lnTo>
                    <a:pt x="1325" y="1074"/>
                  </a:lnTo>
                  <a:lnTo>
                    <a:pt x="1074" y="1339"/>
                  </a:lnTo>
                  <a:lnTo>
                    <a:pt x="628" y="893"/>
                  </a:lnTo>
                  <a:lnTo>
                    <a:pt x="349" y="1172"/>
                  </a:lnTo>
                  <a:lnTo>
                    <a:pt x="851" y="1674"/>
                  </a:lnTo>
                  <a:cubicBezTo>
                    <a:pt x="795" y="1786"/>
                    <a:pt x="754" y="1897"/>
                    <a:pt x="712" y="2009"/>
                  </a:cubicBezTo>
                  <a:lnTo>
                    <a:pt x="1" y="2009"/>
                  </a:lnTo>
                  <a:lnTo>
                    <a:pt x="1" y="2427"/>
                  </a:lnTo>
                  <a:lnTo>
                    <a:pt x="643" y="2427"/>
                  </a:lnTo>
                  <a:lnTo>
                    <a:pt x="643" y="2803"/>
                  </a:lnTo>
                  <a:lnTo>
                    <a:pt x="1" y="2803"/>
                  </a:lnTo>
                  <a:lnTo>
                    <a:pt x="1" y="3194"/>
                  </a:lnTo>
                  <a:lnTo>
                    <a:pt x="712" y="3194"/>
                  </a:lnTo>
                  <a:cubicBezTo>
                    <a:pt x="754" y="3305"/>
                    <a:pt x="795" y="3417"/>
                    <a:pt x="851" y="3529"/>
                  </a:cubicBezTo>
                  <a:lnTo>
                    <a:pt x="349" y="4031"/>
                  </a:lnTo>
                  <a:lnTo>
                    <a:pt x="628" y="4310"/>
                  </a:lnTo>
                  <a:lnTo>
                    <a:pt x="1074" y="3863"/>
                  </a:lnTo>
                  <a:lnTo>
                    <a:pt x="1325" y="4129"/>
                  </a:lnTo>
                  <a:lnTo>
                    <a:pt x="894" y="4575"/>
                  </a:lnTo>
                  <a:lnTo>
                    <a:pt x="1173" y="4854"/>
                  </a:lnTo>
                  <a:lnTo>
                    <a:pt x="1675" y="4352"/>
                  </a:lnTo>
                  <a:cubicBezTo>
                    <a:pt x="1786" y="4408"/>
                    <a:pt x="1898" y="4449"/>
                    <a:pt x="2010" y="4492"/>
                  </a:cubicBezTo>
                  <a:lnTo>
                    <a:pt x="2010" y="5202"/>
                  </a:lnTo>
                  <a:lnTo>
                    <a:pt x="2400" y="5202"/>
                  </a:lnTo>
                  <a:lnTo>
                    <a:pt x="2400" y="4561"/>
                  </a:lnTo>
                  <a:lnTo>
                    <a:pt x="2776" y="4561"/>
                  </a:lnTo>
                  <a:lnTo>
                    <a:pt x="2776" y="5202"/>
                  </a:lnTo>
                  <a:lnTo>
                    <a:pt x="3195" y="5202"/>
                  </a:lnTo>
                  <a:lnTo>
                    <a:pt x="3195" y="4492"/>
                  </a:lnTo>
                  <a:cubicBezTo>
                    <a:pt x="3321" y="4449"/>
                    <a:pt x="3432" y="4408"/>
                    <a:pt x="3529" y="4352"/>
                  </a:cubicBezTo>
                  <a:lnTo>
                    <a:pt x="4032" y="4854"/>
                  </a:lnTo>
                  <a:lnTo>
                    <a:pt x="4311" y="4575"/>
                  </a:lnTo>
                  <a:lnTo>
                    <a:pt x="3879" y="4129"/>
                  </a:lnTo>
                  <a:lnTo>
                    <a:pt x="4130" y="3863"/>
                  </a:lnTo>
                  <a:lnTo>
                    <a:pt x="4576" y="4310"/>
                  </a:lnTo>
                  <a:lnTo>
                    <a:pt x="4855" y="4031"/>
                  </a:lnTo>
                  <a:lnTo>
                    <a:pt x="4353" y="3529"/>
                  </a:lnTo>
                  <a:cubicBezTo>
                    <a:pt x="4409" y="3417"/>
                    <a:pt x="4450" y="3305"/>
                    <a:pt x="4492" y="3194"/>
                  </a:cubicBezTo>
                  <a:lnTo>
                    <a:pt x="5203" y="3194"/>
                  </a:lnTo>
                  <a:lnTo>
                    <a:pt x="5203" y="2803"/>
                  </a:lnTo>
                  <a:lnTo>
                    <a:pt x="4576" y="2803"/>
                  </a:lnTo>
                  <a:lnTo>
                    <a:pt x="4576" y="2427"/>
                  </a:lnTo>
                  <a:lnTo>
                    <a:pt x="5203" y="2427"/>
                  </a:lnTo>
                  <a:lnTo>
                    <a:pt x="5203" y="2009"/>
                  </a:lnTo>
                  <a:lnTo>
                    <a:pt x="4492" y="2009"/>
                  </a:lnTo>
                  <a:cubicBezTo>
                    <a:pt x="4450" y="1897"/>
                    <a:pt x="4409" y="1786"/>
                    <a:pt x="4353" y="1674"/>
                  </a:cubicBezTo>
                  <a:lnTo>
                    <a:pt x="4855" y="1172"/>
                  </a:lnTo>
                  <a:lnTo>
                    <a:pt x="4576" y="893"/>
                  </a:lnTo>
                  <a:lnTo>
                    <a:pt x="4130" y="1339"/>
                  </a:lnTo>
                  <a:lnTo>
                    <a:pt x="3879" y="1074"/>
                  </a:lnTo>
                  <a:lnTo>
                    <a:pt x="4311" y="627"/>
                  </a:lnTo>
                  <a:lnTo>
                    <a:pt x="4032" y="348"/>
                  </a:lnTo>
                  <a:lnTo>
                    <a:pt x="3529" y="850"/>
                  </a:lnTo>
                  <a:cubicBezTo>
                    <a:pt x="3432" y="795"/>
                    <a:pt x="3321" y="753"/>
                    <a:pt x="3195" y="711"/>
                  </a:cubicBezTo>
                  <a:lnTo>
                    <a:pt x="3195" y="0"/>
                  </a:lnTo>
                  <a:lnTo>
                    <a:pt x="2776" y="0"/>
                  </a:lnTo>
                  <a:lnTo>
                    <a:pt x="2776" y="642"/>
                  </a:lnTo>
                  <a:lnTo>
                    <a:pt x="2400" y="64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1;p69"/>
            <p:cNvSpPr/>
            <p:nvPr/>
          </p:nvSpPr>
          <p:spPr>
            <a:xfrm>
              <a:off x="1226750" y="2733025"/>
              <a:ext cx="54425" cy="52700"/>
            </a:xfrm>
            <a:custGeom>
              <a:avLst/>
              <a:gdLst/>
              <a:ahLst/>
              <a:cxnLst/>
              <a:rect l="l" t="t" r="r" b="b"/>
              <a:pathLst>
                <a:path w="2177" h="2108" extrusionOk="0">
                  <a:moveTo>
                    <a:pt x="1269" y="405"/>
                  </a:moveTo>
                  <a:cubicBezTo>
                    <a:pt x="1381" y="405"/>
                    <a:pt x="1493" y="447"/>
                    <a:pt x="1576" y="530"/>
                  </a:cubicBezTo>
                  <a:cubicBezTo>
                    <a:pt x="1744" y="698"/>
                    <a:pt x="1744" y="963"/>
                    <a:pt x="1576" y="1131"/>
                  </a:cubicBezTo>
                  <a:cubicBezTo>
                    <a:pt x="1493" y="1214"/>
                    <a:pt x="1381" y="1270"/>
                    <a:pt x="1269" y="1270"/>
                  </a:cubicBezTo>
                  <a:cubicBezTo>
                    <a:pt x="1158" y="1270"/>
                    <a:pt x="1046" y="1214"/>
                    <a:pt x="963" y="1131"/>
                  </a:cubicBezTo>
                  <a:cubicBezTo>
                    <a:pt x="879" y="1060"/>
                    <a:pt x="838" y="949"/>
                    <a:pt x="838" y="837"/>
                  </a:cubicBezTo>
                  <a:cubicBezTo>
                    <a:pt x="838" y="712"/>
                    <a:pt x="879" y="601"/>
                    <a:pt x="963" y="530"/>
                  </a:cubicBezTo>
                  <a:cubicBezTo>
                    <a:pt x="1046" y="447"/>
                    <a:pt x="1158" y="405"/>
                    <a:pt x="1269" y="405"/>
                  </a:cubicBezTo>
                  <a:close/>
                  <a:moveTo>
                    <a:pt x="1269" y="0"/>
                  </a:moveTo>
                  <a:cubicBezTo>
                    <a:pt x="1046" y="0"/>
                    <a:pt x="838" y="84"/>
                    <a:pt x="684" y="251"/>
                  </a:cubicBezTo>
                  <a:cubicBezTo>
                    <a:pt x="531" y="405"/>
                    <a:pt x="447" y="614"/>
                    <a:pt x="447" y="837"/>
                  </a:cubicBezTo>
                  <a:lnTo>
                    <a:pt x="1" y="1284"/>
                  </a:lnTo>
                  <a:lnTo>
                    <a:pt x="280" y="1563"/>
                  </a:lnTo>
                  <a:lnTo>
                    <a:pt x="559" y="1284"/>
                  </a:lnTo>
                  <a:lnTo>
                    <a:pt x="684" y="1410"/>
                  </a:lnTo>
                  <a:lnTo>
                    <a:pt x="684" y="1423"/>
                  </a:lnTo>
                  <a:lnTo>
                    <a:pt x="823" y="1549"/>
                  </a:lnTo>
                  <a:lnTo>
                    <a:pt x="544" y="1828"/>
                  </a:lnTo>
                  <a:lnTo>
                    <a:pt x="823" y="2107"/>
                  </a:lnTo>
                  <a:lnTo>
                    <a:pt x="1269" y="1661"/>
                  </a:lnTo>
                  <a:cubicBezTo>
                    <a:pt x="1493" y="1661"/>
                    <a:pt x="1702" y="1577"/>
                    <a:pt x="1855" y="1410"/>
                  </a:cubicBezTo>
                  <a:cubicBezTo>
                    <a:pt x="2177" y="1088"/>
                    <a:pt x="2177" y="573"/>
                    <a:pt x="1855" y="251"/>
                  </a:cubicBezTo>
                  <a:cubicBezTo>
                    <a:pt x="1702" y="84"/>
                    <a:pt x="1493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2;p69"/>
            <p:cNvSpPr/>
            <p:nvPr/>
          </p:nvSpPr>
          <p:spPr>
            <a:xfrm>
              <a:off x="984375" y="2837975"/>
              <a:ext cx="51650" cy="41525"/>
            </a:xfrm>
            <a:custGeom>
              <a:avLst/>
              <a:gdLst/>
              <a:ahLst/>
              <a:cxnLst/>
              <a:rect l="l" t="t" r="r" b="b"/>
              <a:pathLst>
                <a:path w="2066" h="1661" extrusionOk="0">
                  <a:moveTo>
                    <a:pt x="852" y="392"/>
                  </a:moveTo>
                  <a:cubicBezTo>
                    <a:pt x="1089" y="392"/>
                    <a:pt x="1284" y="587"/>
                    <a:pt x="1284" y="824"/>
                  </a:cubicBezTo>
                  <a:cubicBezTo>
                    <a:pt x="1284" y="1062"/>
                    <a:pt x="1089" y="1257"/>
                    <a:pt x="852" y="1257"/>
                  </a:cubicBezTo>
                  <a:cubicBezTo>
                    <a:pt x="614" y="1257"/>
                    <a:pt x="419" y="1062"/>
                    <a:pt x="419" y="824"/>
                  </a:cubicBezTo>
                  <a:cubicBezTo>
                    <a:pt x="419" y="587"/>
                    <a:pt x="614" y="392"/>
                    <a:pt x="852" y="392"/>
                  </a:cubicBezTo>
                  <a:close/>
                  <a:moveTo>
                    <a:pt x="845" y="0"/>
                  </a:moveTo>
                  <a:cubicBezTo>
                    <a:pt x="829" y="0"/>
                    <a:pt x="813" y="1"/>
                    <a:pt x="796" y="2"/>
                  </a:cubicBezTo>
                  <a:cubicBezTo>
                    <a:pt x="391" y="29"/>
                    <a:pt x="56" y="364"/>
                    <a:pt x="28" y="768"/>
                  </a:cubicBezTo>
                  <a:cubicBezTo>
                    <a:pt x="1" y="1257"/>
                    <a:pt x="378" y="1661"/>
                    <a:pt x="852" y="1661"/>
                  </a:cubicBezTo>
                  <a:cubicBezTo>
                    <a:pt x="1075" y="1661"/>
                    <a:pt x="1284" y="1564"/>
                    <a:pt x="1438" y="1410"/>
                  </a:cubicBezTo>
                  <a:lnTo>
                    <a:pt x="2065" y="1410"/>
                  </a:lnTo>
                  <a:lnTo>
                    <a:pt x="2065" y="1019"/>
                  </a:lnTo>
                  <a:lnTo>
                    <a:pt x="1674" y="1019"/>
                  </a:lnTo>
                  <a:lnTo>
                    <a:pt x="1674" y="643"/>
                  </a:lnTo>
                  <a:lnTo>
                    <a:pt x="2065" y="643"/>
                  </a:lnTo>
                  <a:lnTo>
                    <a:pt x="2065" y="253"/>
                  </a:lnTo>
                  <a:lnTo>
                    <a:pt x="1438" y="253"/>
                  </a:lnTo>
                  <a:cubicBezTo>
                    <a:pt x="1281" y="96"/>
                    <a:pt x="1076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3;p69"/>
            <p:cNvSpPr/>
            <p:nvPr/>
          </p:nvSpPr>
          <p:spPr>
            <a:xfrm>
              <a:off x="1026225" y="2931450"/>
              <a:ext cx="54775" cy="52475"/>
            </a:xfrm>
            <a:custGeom>
              <a:avLst/>
              <a:gdLst/>
              <a:ahLst/>
              <a:cxnLst/>
              <a:rect l="l" t="t" r="r" b="b"/>
              <a:pathLst>
                <a:path w="2191" h="2099" extrusionOk="0">
                  <a:moveTo>
                    <a:pt x="908" y="838"/>
                  </a:moveTo>
                  <a:cubicBezTo>
                    <a:pt x="1019" y="838"/>
                    <a:pt x="1131" y="894"/>
                    <a:pt x="1215" y="963"/>
                  </a:cubicBezTo>
                  <a:lnTo>
                    <a:pt x="1215" y="977"/>
                  </a:lnTo>
                  <a:cubicBezTo>
                    <a:pt x="1298" y="1046"/>
                    <a:pt x="1340" y="1158"/>
                    <a:pt x="1340" y="1270"/>
                  </a:cubicBezTo>
                  <a:cubicBezTo>
                    <a:pt x="1340" y="1396"/>
                    <a:pt x="1298" y="1493"/>
                    <a:pt x="1215" y="1576"/>
                  </a:cubicBezTo>
                  <a:cubicBezTo>
                    <a:pt x="1131" y="1660"/>
                    <a:pt x="1033" y="1703"/>
                    <a:pt x="908" y="1703"/>
                  </a:cubicBezTo>
                  <a:cubicBezTo>
                    <a:pt x="796" y="1703"/>
                    <a:pt x="685" y="1660"/>
                    <a:pt x="601" y="1576"/>
                  </a:cubicBezTo>
                  <a:cubicBezTo>
                    <a:pt x="433" y="1409"/>
                    <a:pt x="433" y="1130"/>
                    <a:pt x="601" y="963"/>
                  </a:cubicBezTo>
                  <a:cubicBezTo>
                    <a:pt x="685" y="894"/>
                    <a:pt x="796" y="838"/>
                    <a:pt x="908" y="838"/>
                  </a:cubicBezTo>
                  <a:close/>
                  <a:moveTo>
                    <a:pt x="1367" y="1"/>
                  </a:moveTo>
                  <a:lnTo>
                    <a:pt x="921" y="447"/>
                  </a:lnTo>
                  <a:cubicBezTo>
                    <a:pt x="698" y="447"/>
                    <a:pt x="489" y="531"/>
                    <a:pt x="322" y="684"/>
                  </a:cubicBezTo>
                  <a:cubicBezTo>
                    <a:pt x="0" y="1005"/>
                    <a:pt x="0" y="1535"/>
                    <a:pt x="322" y="1855"/>
                  </a:cubicBezTo>
                  <a:cubicBezTo>
                    <a:pt x="480" y="2014"/>
                    <a:pt x="692" y="2098"/>
                    <a:pt x="920" y="2098"/>
                  </a:cubicBezTo>
                  <a:cubicBezTo>
                    <a:pt x="953" y="2098"/>
                    <a:pt x="986" y="2097"/>
                    <a:pt x="1019" y="2093"/>
                  </a:cubicBezTo>
                  <a:cubicBezTo>
                    <a:pt x="1159" y="2079"/>
                    <a:pt x="1298" y="2009"/>
                    <a:pt x="1423" y="1926"/>
                  </a:cubicBezTo>
                  <a:cubicBezTo>
                    <a:pt x="1619" y="1758"/>
                    <a:pt x="1745" y="1521"/>
                    <a:pt x="1745" y="1270"/>
                  </a:cubicBezTo>
                  <a:lnTo>
                    <a:pt x="2191" y="823"/>
                  </a:lnTo>
                  <a:lnTo>
                    <a:pt x="1912" y="544"/>
                  </a:lnTo>
                  <a:lnTo>
                    <a:pt x="1633" y="810"/>
                  </a:lnTo>
                  <a:lnTo>
                    <a:pt x="1494" y="684"/>
                  </a:lnTo>
                  <a:lnTo>
                    <a:pt x="1367" y="559"/>
                  </a:lnTo>
                  <a:lnTo>
                    <a:pt x="1646" y="280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84;p69"/>
            <p:cNvSpPr/>
            <p:nvPr/>
          </p:nvSpPr>
          <p:spPr>
            <a:xfrm>
              <a:off x="1178975" y="2765800"/>
              <a:ext cx="71525" cy="92775"/>
            </a:xfrm>
            <a:custGeom>
              <a:avLst/>
              <a:gdLst/>
              <a:ahLst/>
              <a:cxnLst/>
              <a:rect l="l" t="t" r="r" b="b"/>
              <a:pathLst>
                <a:path w="2861" h="3711" extrusionOk="0">
                  <a:moveTo>
                    <a:pt x="112" y="1"/>
                  </a:moveTo>
                  <a:lnTo>
                    <a:pt x="0" y="391"/>
                  </a:lnTo>
                  <a:cubicBezTo>
                    <a:pt x="112" y="419"/>
                    <a:pt x="238" y="461"/>
                    <a:pt x="349" y="517"/>
                  </a:cubicBezTo>
                  <a:lnTo>
                    <a:pt x="502" y="155"/>
                  </a:lnTo>
                  <a:cubicBezTo>
                    <a:pt x="377" y="99"/>
                    <a:pt x="238" y="43"/>
                    <a:pt x="112" y="1"/>
                  </a:cubicBezTo>
                  <a:close/>
                  <a:moveTo>
                    <a:pt x="753" y="266"/>
                  </a:moveTo>
                  <a:lnTo>
                    <a:pt x="573" y="614"/>
                  </a:lnTo>
                  <a:cubicBezTo>
                    <a:pt x="684" y="670"/>
                    <a:pt x="796" y="740"/>
                    <a:pt x="893" y="810"/>
                  </a:cubicBezTo>
                  <a:lnTo>
                    <a:pt x="1116" y="475"/>
                  </a:lnTo>
                  <a:cubicBezTo>
                    <a:pt x="991" y="406"/>
                    <a:pt x="879" y="335"/>
                    <a:pt x="753" y="266"/>
                  </a:cubicBezTo>
                  <a:close/>
                  <a:moveTo>
                    <a:pt x="1339" y="642"/>
                  </a:moveTo>
                  <a:lnTo>
                    <a:pt x="1103" y="964"/>
                  </a:lnTo>
                  <a:cubicBezTo>
                    <a:pt x="1967" y="1619"/>
                    <a:pt x="2470" y="2623"/>
                    <a:pt x="2470" y="3711"/>
                  </a:cubicBezTo>
                  <a:lnTo>
                    <a:pt x="2860" y="3711"/>
                  </a:lnTo>
                  <a:cubicBezTo>
                    <a:pt x="2860" y="2511"/>
                    <a:pt x="2302" y="1382"/>
                    <a:pt x="1339" y="6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86400" y="63500"/>
            <a:ext cx="5543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Другие примеры международно-правового</a:t>
            </a:r>
            <a:r>
              <a:rPr lang="en-US" b="1" i="1" dirty="0"/>
              <a:t> </a:t>
            </a:r>
            <a:r>
              <a:rPr lang="ru-RU" b="1" i="1" dirty="0"/>
              <a:t>сотрудничества отдельных регионов в мире </a:t>
            </a:r>
            <a:endParaRPr lang="ru-RU" sz="24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8689757" y="120650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1447800" cy="3581400"/>
          </a:xfrm>
          <a:prstGeom prst="rect">
            <a:avLst/>
          </a:prstGeom>
        </p:spPr>
      </p:pic>
      <p:sp>
        <p:nvSpPr>
          <p:cNvPr id="305" name="Google Shape;305;p44"/>
          <p:cNvSpPr txBox="1">
            <a:spLocks noGrp="1"/>
          </p:cNvSpPr>
          <p:nvPr>
            <p:ph type="subTitle" idx="1"/>
          </p:nvPr>
        </p:nvSpPr>
        <p:spPr>
          <a:xfrm>
            <a:off x="1035050" y="1562100"/>
            <a:ext cx="7954853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/>
              <a:t>Положения Конвенции 2018 г. относят проведение морских научных </a:t>
            </a:r>
            <a:r>
              <a:rPr lang="ru-RU" sz="1200" dirty="0" smtClean="0"/>
              <a:t>исследований:</a:t>
            </a:r>
            <a:r>
              <a:rPr lang="en-US" sz="1200" dirty="0" smtClean="0"/>
              <a:t> </a:t>
            </a:r>
            <a:r>
              <a:rPr lang="ru-RU" sz="1200" dirty="0" smtClean="0"/>
              <a:t>к регулированию законодательства прикаспийских государств, что отражает тенденцию все более детальной регламентации научных исследований на национальном уровне.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Особую </a:t>
            </a:r>
            <a:r>
              <a:rPr lang="ru-RU" sz="1200" dirty="0"/>
              <a:t>значимость приобретают исследования окружающей природной среды Каспия. И это не случайно, интенсификация хозяйственной деятельности в Каспийском регионе, в особенности в связи с разведкой и разработкой нефтегазовых ресурсов шельфа Каспия, предопределяет рост рисков экологического загрязнения.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/>
              <a:t>На текущий момент, объем антропогенной нагрузки на Каспийское море включает в себя судоходство, вылов рыбы, загрязнение из наземных источников, а также нефтегазовый промысел (включая транспортировку добытых углеводородов водным путем).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/>
              <a:t>Конвенция не ограничивается положениями о проведении исследований в пределах юрисдикции прибрежных прикаспийских государств. Одним из принципов деятельности прикаспийских государств она признает проведение морских научных исследований за пределами территориальных вод каждого участника конвенции в соответствии с согласованными ими правовыми нормами при соблюдении суверенных и исключительных прав прибрежных государств, а также установленных ими в этой связи правил в отношении определенных видов исследований.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/>
              <a:t>Таким образом, реализация данного принципа потребует разработки согласованных международно-правовых норм (двусторонних или многосторонних) проведения морских научных исследований отдельными государствами в рыболовных зонах и общем водном пространстве Каспия.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/>
              <a:t>Конвенция установила международно-правовой режим проведения морских научных исследований государствами в территориальных водах друг друга (письменный разрешительный порядок), морских научных исследований в рыболовной зоне друг друга, связанных с водными биологическими ресурсами (письменный разрешительный порядок), а также в своем секторе (участках дна и недр моря), связанных с разведкой и разработкой ресурсов дна и недр.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200" b="1" dirty="0" smtClean="0"/>
          </a:p>
        </p:txBody>
      </p:sp>
      <p:pic>
        <p:nvPicPr>
          <p:cNvPr id="6" name="Picture 7" descr="logo-iz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7" y="120650"/>
            <a:ext cx="864096" cy="104786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737600" y="112811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6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culture Company Profile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9CDECF"/>
      </a:accent1>
      <a:accent2>
        <a:srgbClr val="0B5394"/>
      </a:accent2>
      <a:accent3>
        <a:srgbClr val="F8FAFB"/>
      </a:accent3>
      <a:accent4>
        <a:srgbClr val="D5F0EE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785</Words>
  <Application>Microsoft Office PowerPoint</Application>
  <PresentationFormat>Экран (16:9)</PresentationFormat>
  <Paragraphs>70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Didact Gothic</vt:lpstr>
      <vt:lpstr>Prata</vt:lpstr>
      <vt:lpstr>Roboto Condensed Light</vt:lpstr>
      <vt:lpstr>Times New Roman</vt:lpstr>
      <vt:lpstr>Work Sans</vt:lpstr>
      <vt:lpstr>Aquaculture Company Profile by Slidesgo</vt:lpstr>
      <vt:lpstr>Презентация PowerPoint</vt:lpstr>
      <vt:lpstr>В отличие от ранее заключаемых международных соглашений, регулирующих отдельные вопросы отраслевого сотрудничества в регионе (защита морской среды Каспийского моря, предупреждение и ликвидация чрезвычайных ситуаций в Каспийском море, гидрометеорология и т.д.) </vt:lpstr>
      <vt:lpstr>Конвенция интегрировала в единый международно-правовой комплекс ранее принятые отраслевые соглашения: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Ассамблея  «Каспийский диалог»  «Каспийский диалог – развитие в новых условиях»</dc:title>
  <cp:revision>16</cp:revision>
  <dcterms:modified xsi:type="dcterms:W3CDTF">2022-05-10T16:29:05Z</dcterms:modified>
</cp:coreProperties>
</file>